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4"/>
  </p:notesMasterIdLst>
  <p:sldIdLst>
    <p:sldId id="317" r:id="rId2"/>
    <p:sldId id="263" r:id="rId3"/>
    <p:sldId id="374" r:id="rId4"/>
    <p:sldId id="375" r:id="rId5"/>
    <p:sldId id="320" r:id="rId6"/>
    <p:sldId id="319" r:id="rId7"/>
    <p:sldId id="315" r:id="rId8"/>
    <p:sldId id="376" r:id="rId9"/>
    <p:sldId id="321" r:id="rId10"/>
    <p:sldId id="377" r:id="rId11"/>
    <p:sldId id="378" r:id="rId12"/>
    <p:sldId id="379" r:id="rId13"/>
    <p:sldId id="380" r:id="rId14"/>
    <p:sldId id="381" r:id="rId15"/>
    <p:sldId id="328" r:id="rId16"/>
    <p:sldId id="258" r:id="rId17"/>
    <p:sldId id="330" r:id="rId18"/>
    <p:sldId id="332" r:id="rId19"/>
    <p:sldId id="265" r:id="rId20"/>
    <p:sldId id="333" r:id="rId21"/>
    <p:sldId id="264" r:id="rId22"/>
    <p:sldId id="337" r:id="rId23"/>
  </p:sldIdLst>
  <p:sldSz cx="9144000" cy="5143500" type="screen16x9"/>
  <p:notesSz cx="6858000" cy="9144000"/>
  <p:embeddedFontLst>
    <p:embeddedFont>
      <p:font typeface="Arial Black" panose="020B0A04020102020204" pitchFamily="34" charset="0"/>
      <p:bold r:id="rId25"/>
    </p:embeddedFont>
    <p:embeddedFont>
      <p:font typeface="Arial Narrow" panose="020B0606020202030204" pitchFamily="34" charset="0"/>
      <p:regular r:id="rId26"/>
      <p:bold r:id="rId27"/>
      <p:italic r:id="rId28"/>
      <p:boldItalic r:id="rId29"/>
    </p:embeddedFont>
    <p:embeddedFont>
      <p:font typeface="Bradley Hand ITC" panose="03070402050302030203" pitchFamily="66" charset="0"/>
      <p:regular r:id="rId30"/>
    </p:embeddedFont>
    <p:embeddedFont>
      <p:font typeface="Nunito Light" pitchFamily="2" charset="0"/>
      <p:regular r:id="rId31"/>
      <p:italic r:id="rId32"/>
    </p:embeddedFont>
    <p:embeddedFont>
      <p:font typeface="Red Hat Text" panose="020B0604020202020204" charset="0"/>
      <p:regular r:id="rId33"/>
      <p:bold r:id="rId34"/>
      <p:italic r:id="rId35"/>
      <p:boldItalic r:id="rId36"/>
    </p:embeddedFont>
    <p:embeddedFont>
      <p:font typeface="Squada One"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AE7D6D-5938-4779-8ECB-3F8AD421AE98}">
  <a:tblStyle styleId="{DFAE7D6D-5938-4779-8ECB-3F8AD421A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g101c9c1d671_3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3" name="Google Shape;3053;g101c9c1d671_3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5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315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90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10203d16340_0_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10203d16340_0_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939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6"/>
        <p:cNvGrpSpPr/>
        <p:nvPr/>
      </p:nvGrpSpPr>
      <p:grpSpPr>
        <a:xfrm>
          <a:off x="0" y="0"/>
          <a:ext cx="0" cy="0"/>
          <a:chOff x="0" y="0"/>
          <a:chExt cx="0" cy="0"/>
        </a:xfrm>
      </p:grpSpPr>
      <p:sp>
        <p:nvSpPr>
          <p:cNvPr id="3757" name="Google Shape;3757;g10203d16340_0_6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8" name="Google Shape;3758;g10203d16340_0_6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83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101b61fec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101b61fec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101b61fec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101b61fec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832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1c9c1d385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01c9c1d385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807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10203d16340_0_4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10203d16340_0_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76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63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10203d16340_0_4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10203d16340_0_4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70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10203d16340_0_5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10203d16340_0_5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181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372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242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9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2042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10203d16340_0_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10203d16340_0_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231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1"/>
            </a:gs>
            <a:gs pos="100000">
              <a:schemeClr val="lt1"/>
            </a:gs>
          </a:gsLst>
          <a:path path="circle">
            <a:fillToRect l="50000" t="50000" r="50000" b="50000"/>
          </a:path>
          <a:tileRect/>
        </a:gradFill>
        <a:effectLst/>
      </p:bgPr>
    </p:bg>
    <p:spTree>
      <p:nvGrpSpPr>
        <p:cNvPr id="1" name="Shape 256"/>
        <p:cNvGrpSpPr/>
        <p:nvPr/>
      </p:nvGrpSpPr>
      <p:grpSpPr>
        <a:xfrm>
          <a:off x="0" y="0"/>
          <a:ext cx="0" cy="0"/>
          <a:chOff x="0" y="0"/>
          <a:chExt cx="0" cy="0"/>
        </a:xfrm>
      </p:grpSpPr>
      <p:sp>
        <p:nvSpPr>
          <p:cNvPr id="257" name="Google Shape;257;p5"/>
          <p:cNvSpPr txBox="1">
            <a:spLocks noGrp="1"/>
          </p:cNvSpPr>
          <p:nvPr>
            <p:ph type="title"/>
          </p:nvPr>
        </p:nvSpPr>
        <p:spPr>
          <a:xfrm>
            <a:off x="1464614" y="31211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5"/>
          <p:cNvSpPr txBox="1">
            <a:spLocks noGrp="1"/>
          </p:cNvSpPr>
          <p:nvPr>
            <p:ph type="title" idx="2"/>
          </p:nvPr>
        </p:nvSpPr>
        <p:spPr>
          <a:xfrm>
            <a:off x="4936786" y="31211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9" name="Google Shape;259;p5"/>
          <p:cNvSpPr txBox="1">
            <a:spLocks noGrp="1"/>
          </p:cNvSpPr>
          <p:nvPr>
            <p:ph type="subTitle" idx="1"/>
          </p:nvPr>
        </p:nvSpPr>
        <p:spPr>
          <a:xfrm>
            <a:off x="5055286"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0" name="Google Shape;260;p5"/>
          <p:cNvSpPr txBox="1">
            <a:spLocks noGrp="1"/>
          </p:cNvSpPr>
          <p:nvPr>
            <p:ph type="subTitle" idx="3"/>
          </p:nvPr>
        </p:nvSpPr>
        <p:spPr>
          <a:xfrm>
            <a:off x="1583289"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1" name="Google Shape;261;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262" name="Google Shape;262;p5"/>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5"/>
          <p:cNvGrpSpPr/>
          <p:nvPr/>
        </p:nvGrpSpPr>
        <p:grpSpPr>
          <a:xfrm>
            <a:off x="-1513656" y="4700020"/>
            <a:ext cx="12171546" cy="2123753"/>
            <a:chOff x="-6134075" y="3104468"/>
            <a:chExt cx="18783249" cy="3277397"/>
          </a:xfrm>
        </p:grpSpPr>
        <p:sp>
          <p:nvSpPr>
            <p:cNvPr id="264" name="Google Shape;264;p5"/>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5"/>
          <p:cNvGrpSpPr/>
          <p:nvPr/>
        </p:nvGrpSpPr>
        <p:grpSpPr>
          <a:xfrm>
            <a:off x="-1513928" y="4497191"/>
            <a:ext cx="12171686" cy="208608"/>
            <a:chOff x="26" y="3997406"/>
            <a:chExt cx="13412326" cy="229871"/>
          </a:xfrm>
        </p:grpSpPr>
        <p:grpSp>
          <p:nvGrpSpPr>
            <p:cNvPr id="269" name="Google Shape;269;p5"/>
            <p:cNvGrpSpPr/>
            <p:nvPr/>
          </p:nvGrpSpPr>
          <p:grpSpPr>
            <a:xfrm>
              <a:off x="26" y="3997406"/>
              <a:ext cx="7221926" cy="229871"/>
              <a:chOff x="0" y="3997325"/>
              <a:chExt cx="9143993" cy="291050"/>
            </a:xfrm>
          </p:grpSpPr>
          <p:sp>
            <p:nvSpPr>
              <p:cNvPr id="270" name="Google Shape;270;p5"/>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5"/>
            <p:cNvGrpSpPr/>
            <p:nvPr/>
          </p:nvGrpSpPr>
          <p:grpSpPr>
            <a:xfrm>
              <a:off x="7221944" y="3997406"/>
              <a:ext cx="6190407" cy="229871"/>
              <a:chOff x="1306050" y="3997325"/>
              <a:chExt cx="7837943" cy="291050"/>
            </a:xfrm>
          </p:grpSpPr>
          <p:sp>
            <p:nvSpPr>
              <p:cNvPr id="278" name="Google Shape;278;p5"/>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7">
  <p:cSld name="CUSTOM_16">
    <p:bg>
      <p:bgPr>
        <a:gradFill>
          <a:gsLst>
            <a:gs pos="0">
              <a:schemeClr val="dk1"/>
            </a:gs>
            <a:gs pos="100000">
              <a:schemeClr val="lt1"/>
            </a:gs>
          </a:gsLst>
          <a:path path="circle">
            <a:fillToRect l="50000" t="50000" r="50000" b="50000"/>
          </a:path>
          <a:tileRect/>
        </a:gradFill>
        <a:effectLst/>
      </p:bgPr>
    </p:bg>
    <p:spTree>
      <p:nvGrpSpPr>
        <p:cNvPr id="1" name="Shape 1199"/>
        <p:cNvGrpSpPr/>
        <p:nvPr/>
      </p:nvGrpSpPr>
      <p:grpSpPr>
        <a:xfrm>
          <a:off x="0" y="0"/>
          <a:ext cx="0" cy="0"/>
          <a:chOff x="0" y="0"/>
          <a:chExt cx="0" cy="0"/>
        </a:xfrm>
      </p:grpSpPr>
      <p:grpSp>
        <p:nvGrpSpPr>
          <p:cNvPr id="1200" name="Google Shape;1200;p21"/>
          <p:cNvGrpSpPr/>
          <p:nvPr/>
        </p:nvGrpSpPr>
        <p:grpSpPr>
          <a:xfrm>
            <a:off x="-12329954" y="4292875"/>
            <a:ext cx="32813404" cy="3917400"/>
            <a:chOff x="-12329954" y="3298975"/>
            <a:chExt cx="32813404" cy="3917400"/>
          </a:xfrm>
        </p:grpSpPr>
        <p:sp>
          <p:nvSpPr>
            <p:cNvPr id="1201" name="Google Shape;1201;p21"/>
            <p:cNvSpPr/>
            <p:nvPr/>
          </p:nvSpPr>
          <p:spPr>
            <a:xfrm>
              <a:off x="-12329950" y="3298975"/>
              <a:ext cx="32813400" cy="391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5128933" y="3298986"/>
              <a:ext cx="3635383" cy="3914577"/>
            </a:xfrm>
            <a:custGeom>
              <a:avLst/>
              <a:gdLst/>
              <a:ahLst/>
              <a:cxnLst/>
              <a:rect l="l" t="t" r="r" b="b"/>
              <a:pathLst>
                <a:path w="31654" h="34085" extrusionOk="0">
                  <a:moveTo>
                    <a:pt x="31654" y="34084"/>
                  </a:moveTo>
                  <a:lnTo>
                    <a:pt x="11246" y="34084"/>
                  </a:lnTo>
                  <a:lnTo>
                    <a:pt x="1" y="1"/>
                  </a:lnTo>
                  <a:lnTo>
                    <a:pt x="6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6513305" y="3298986"/>
              <a:ext cx="6938512" cy="3914577"/>
            </a:xfrm>
            <a:custGeom>
              <a:avLst/>
              <a:gdLst/>
              <a:ahLst/>
              <a:cxnLst/>
              <a:rect l="l" t="t" r="r" b="b"/>
              <a:pathLst>
                <a:path w="60415" h="34085" extrusionOk="0">
                  <a:moveTo>
                    <a:pt x="60415" y="34084"/>
                  </a:moveTo>
                  <a:lnTo>
                    <a:pt x="40010" y="34084"/>
                  </a:lnTo>
                  <a:lnTo>
                    <a:pt x="0" y="1"/>
                  </a:lnTo>
                  <a:lnTo>
                    <a:pt x="6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7897561" y="3298986"/>
              <a:ext cx="10242100" cy="3914577"/>
            </a:xfrm>
            <a:custGeom>
              <a:avLst/>
              <a:gdLst/>
              <a:ahLst/>
              <a:cxnLst/>
              <a:rect l="l" t="t" r="r" b="b"/>
              <a:pathLst>
                <a:path w="89180" h="34085" extrusionOk="0">
                  <a:moveTo>
                    <a:pt x="89179" y="34084"/>
                  </a:moveTo>
                  <a:lnTo>
                    <a:pt x="68772" y="34084"/>
                  </a:lnTo>
                  <a:lnTo>
                    <a:pt x="1" y="1"/>
                  </a:lnTo>
                  <a:lnTo>
                    <a:pt x="6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8589633" y="3298986"/>
              <a:ext cx="11893722" cy="3914577"/>
            </a:xfrm>
            <a:custGeom>
              <a:avLst/>
              <a:gdLst/>
              <a:ahLst/>
              <a:cxnLst/>
              <a:rect l="l" t="t" r="r" b="b"/>
              <a:pathLst>
                <a:path w="103561" h="34085" extrusionOk="0">
                  <a:moveTo>
                    <a:pt x="103561" y="34084"/>
                  </a:moveTo>
                  <a:lnTo>
                    <a:pt x="83153" y="34084"/>
                  </a:lnTo>
                  <a:lnTo>
                    <a:pt x="0" y="1"/>
                  </a:lnTo>
                  <a:lnTo>
                    <a:pt x="6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7642224" y="3298986"/>
              <a:ext cx="9310113" cy="3914577"/>
            </a:xfrm>
            <a:custGeom>
              <a:avLst/>
              <a:gdLst/>
              <a:ahLst/>
              <a:cxnLst/>
              <a:rect l="l" t="t" r="r" b="b"/>
              <a:pathLst>
                <a:path w="81065" h="34085" extrusionOk="0">
                  <a:moveTo>
                    <a:pt x="20408" y="34084"/>
                  </a:moveTo>
                  <a:lnTo>
                    <a:pt x="0" y="34084"/>
                  </a:lnTo>
                  <a:lnTo>
                    <a:pt x="75041" y="1"/>
                  </a:lnTo>
                  <a:lnTo>
                    <a:pt x="810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12329954" y="3298986"/>
              <a:ext cx="12613816" cy="3914577"/>
            </a:xfrm>
            <a:custGeom>
              <a:avLst/>
              <a:gdLst/>
              <a:ahLst/>
              <a:cxnLst/>
              <a:rect l="l" t="t" r="r" b="b"/>
              <a:pathLst>
                <a:path w="109831" h="34085" extrusionOk="0">
                  <a:moveTo>
                    <a:pt x="20407" y="34084"/>
                  </a:moveTo>
                  <a:lnTo>
                    <a:pt x="0" y="34084"/>
                  </a:lnTo>
                  <a:lnTo>
                    <a:pt x="103802" y="1"/>
                  </a:lnTo>
                  <a:lnTo>
                    <a:pt x="1098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2954494" y="3298986"/>
              <a:ext cx="6006639" cy="3914577"/>
            </a:xfrm>
            <a:custGeom>
              <a:avLst/>
              <a:gdLst/>
              <a:ahLst/>
              <a:cxnLst/>
              <a:rect l="l" t="t" r="r" b="b"/>
              <a:pathLst>
                <a:path w="52301" h="34085" extrusionOk="0">
                  <a:moveTo>
                    <a:pt x="20406" y="34084"/>
                  </a:moveTo>
                  <a:lnTo>
                    <a:pt x="0" y="34084"/>
                  </a:lnTo>
                  <a:lnTo>
                    <a:pt x="46275" y="1"/>
                  </a:lnTo>
                  <a:lnTo>
                    <a:pt x="5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1732777" y="3298986"/>
              <a:ext cx="2703970" cy="3914577"/>
            </a:xfrm>
            <a:custGeom>
              <a:avLst/>
              <a:gdLst/>
              <a:ahLst/>
              <a:cxnLst/>
              <a:rect l="l" t="t" r="r" b="b"/>
              <a:pathLst>
                <a:path w="23544" h="34085" extrusionOk="0">
                  <a:moveTo>
                    <a:pt x="20410" y="34084"/>
                  </a:moveTo>
                  <a:lnTo>
                    <a:pt x="0" y="34084"/>
                  </a:lnTo>
                  <a:lnTo>
                    <a:pt x="17516" y="1"/>
                  </a:lnTo>
                  <a:lnTo>
                    <a:pt x="23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255233" y="3425089"/>
              <a:ext cx="9548995" cy="23199"/>
            </a:xfrm>
            <a:custGeom>
              <a:avLst/>
              <a:gdLst/>
              <a:ahLst/>
              <a:cxnLst/>
              <a:rect l="l" t="t" r="r" b="b"/>
              <a:pathLst>
                <a:path w="83145" h="202" extrusionOk="0">
                  <a:moveTo>
                    <a:pt x="0" y="0"/>
                  </a:moveTo>
                  <a:lnTo>
                    <a:pt x="0" y="202"/>
                  </a:lnTo>
                  <a:lnTo>
                    <a:pt x="83144" y="202"/>
                  </a:lnTo>
                  <a:lnTo>
                    <a:pt x="83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0936" y="3417509"/>
              <a:ext cx="2955256" cy="3048627"/>
            </a:xfrm>
            <a:custGeom>
              <a:avLst/>
              <a:gdLst/>
              <a:ahLst/>
              <a:cxnLst/>
              <a:rect l="l" t="t" r="r" b="b"/>
              <a:pathLst>
                <a:path w="25732" h="26545" extrusionOk="0">
                  <a:moveTo>
                    <a:pt x="25587" y="1"/>
                  </a:moveTo>
                  <a:lnTo>
                    <a:pt x="0" y="26404"/>
                  </a:lnTo>
                  <a:lnTo>
                    <a:pt x="145" y="26545"/>
                  </a:lnTo>
                  <a:lnTo>
                    <a:pt x="25732" y="141"/>
                  </a:lnTo>
                  <a:lnTo>
                    <a:pt x="255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6520540" y="3944315"/>
              <a:ext cx="3165542" cy="2381707"/>
            </a:xfrm>
            <a:custGeom>
              <a:avLst/>
              <a:gdLst/>
              <a:ahLst/>
              <a:cxnLst/>
              <a:rect l="l" t="t" r="r" b="b"/>
              <a:pathLst>
                <a:path w="27563" h="20738" extrusionOk="0">
                  <a:moveTo>
                    <a:pt x="1" y="0"/>
                  </a:moveTo>
                  <a:lnTo>
                    <a:pt x="19066" y="20738"/>
                  </a:lnTo>
                  <a:lnTo>
                    <a:pt x="19363" y="20466"/>
                  </a:lnTo>
                  <a:lnTo>
                    <a:pt x="917" y="403"/>
                  </a:lnTo>
                  <a:lnTo>
                    <a:pt x="27563" y="403"/>
                  </a:lnTo>
                  <a:lnTo>
                    <a:pt x="27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1355013" y="4735269"/>
              <a:ext cx="4405091" cy="1764632"/>
            </a:xfrm>
            <a:custGeom>
              <a:avLst/>
              <a:gdLst/>
              <a:ahLst/>
              <a:cxnLst/>
              <a:rect l="l" t="t" r="r" b="b"/>
              <a:pathLst>
                <a:path w="38356" h="15365" extrusionOk="0">
                  <a:moveTo>
                    <a:pt x="19179" y="404"/>
                  </a:moveTo>
                  <a:cubicBezTo>
                    <a:pt x="24223" y="404"/>
                    <a:pt x="28963" y="1175"/>
                    <a:pt x="32523" y="2580"/>
                  </a:cubicBezTo>
                  <a:cubicBezTo>
                    <a:pt x="36025" y="3961"/>
                    <a:pt x="37953" y="5773"/>
                    <a:pt x="37953" y="7683"/>
                  </a:cubicBezTo>
                  <a:cubicBezTo>
                    <a:pt x="37953" y="9592"/>
                    <a:pt x="36025" y="11405"/>
                    <a:pt x="32523" y="12785"/>
                  </a:cubicBezTo>
                  <a:cubicBezTo>
                    <a:pt x="28961" y="14188"/>
                    <a:pt x="24225" y="14962"/>
                    <a:pt x="19179" y="14962"/>
                  </a:cubicBezTo>
                  <a:cubicBezTo>
                    <a:pt x="14133" y="14962"/>
                    <a:pt x="9395" y="14188"/>
                    <a:pt x="5834" y="12785"/>
                  </a:cubicBezTo>
                  <a:cubicBezTo>
                    <a:pt x="2333" y="11405"/>
                    <a:pt x="403" y="9592"/>
                    <a:pt x="403" y="7683"/>
                  </a:cubicBezTo>
                  <a:cubicBezTo>
                    <a:pt x="403" y="5773"/>
                    <a:pt x="2333" y="3961"/>
                    <a:pt x="5834" y="2580"/>
                  </a:cubicBezTo>
                  <a:cubicBezTo>
                    <a:pt x="9395" y="1175"/>
                    <a:pt x="14133" y="404"/>
                    <a:pt x="19179" y="404"/>
                  </a:cubicBezTo>
                  <a:close/>
                  <a:moveTo>
                    <a:pt x="19179" y="1"/>
                  </a:moveTo>
                  <a:cubicBezTo>
                    <a:pt x="14086" y="1"/>
                    <a:pt x="9294" y="784"/>
                    <a:pt x="5687" y="2205"/>
                  </a:cubicBezTo>
                  <a:cubicBezTo>
                    <a:pt x="2019" y="3648"/>
                    <a:pt x="1" y="5594"/>
                    <a:pt x="1" y="7683"/>
                  </a:cubicBezTo>
                  <a:cubicBezTo>
                    <a:pt x="1" y="9769"/>
                    <a:pt x="2019" y="11713"/>
                    <a:pt x="5687" y="13159"/>
                  </a:cubicBezTo>
                  <a:cubicBezTo>
                    <a:pt x="9294" y="14582"/>
                    <a:pt x="14086" y="15365"/>
                    <a:pt x="19179" y="15365"/>
                  </a:cubicBezTo>
                  <a:cubicBezTo>
                    <a:pt x="24273" y="15365"/>
                    <a:pt x="29065" y="14582"/>
                    <a:pt x="32670" y="13159"/>
                  </a:cubicBezTo>
                  <a:cubicBezTo>
                    <a:pt x="36335" y="11713"/>
                    <a:pt x="38356" y="9769"/>
                    <a:pt x="38356" y="7683"/>
                  </a:cubicBezTo>
                  <a:cubicBezTo>
                    <a:pt x="38356" y="5594"/>
                    <a:pt x="36335" y="3648"/>
                    <a:pt x="32670" y="2205"/>
                  </a:cubicBezTo>
                  <a:cubicBezTo>
                    <a:pt x="29065" y="784"/>
                    <a:pt x="24273" y="1"/>
                    <a:pt x="19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21"/>
          <p:cNvGrpSpPr/>
          <p:nvPr/>
        </p:nvGrpSpPr>
        <p:grpSpPr>
          <a:xfrm>
            <a:off x="3640822" y="-646842"/>
            <a:ext cx="8455953" cy="3018817"/>
            <a:chOff x="4168525" y="2572625"/>
            <a:chExt cx="3211650" cy="1146575"/>
          </a:xfrm>
        </p:grpSpPr>
        <p:sp>
          <p:nvSpPr>
            <p:cNvPr id="1215" name="Google Shape;1215;p21"/>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4744550" y="2572625"/>
              <a:ext cx="2059700" cy="983300"/>
            </a:xfrm>
            <a:custGeom>
              <a:avLst/>
              <a:gdLst/>
              <a:ahLst/>
              <a:cxnLst/>
              <a:rect l="l" t="t" r="r" b="b"/>
              <a:pathLst>
                <a:path w="82388" h="39332" extrusionOk="0">
                  <a:moveTo>
                    <a:pt x="41192" y="372"/>
                  </a:moveTo>
                  <a:cubicBezTo>
                    <a:pt x="63702" y="372"/>
                    <a:pt x="82015" y="9028"/>
                    <a:pt x="82015" y="19668"/>
                  </a:cubicBezTo>
                  <a:cubicBezTo>
                    <a:pt x="82015" y="30306"/>
                    <a:pt x="63702" y="38960"/>
                    <a:pt x="41192" y="38960"/>
                  </a:cubicBezTo>
                  <a:cubicBezTo>
                    <a:pt x="18682" y="38960"/>
                    <a:pt x="368" y="30308"/>
                    <a:pt x="368" y="19668"/>
                  </a:cubicBezTo>
                  <a:cubicBezTo>
                    <a:pt x="368" y="9026"/>
                    <a:pt x="18682" y="372"/>
                    <a:pt x="41192" y="372"/>
                  </a:cubicBezTo>
                  <a:close/>
                  <a:moveTo>
                    <a:pt x="41192" y="1"/>
                  </a:moveTo>
                  <a:cubicBezTo>
                    <a:pt x="30212" y="1"/>
                    <a:pt x="19886" y="2032"/>
                    <a:pt x="12115" y="5724"/>
                  </a:cubicBezTo>
                  <a:cubicBezTo>
                    <a:pt x="8326" y="7525"/>
                    <a:pt x="5351" y="9622"/>
                    <a:pt x="3269" y="11960"/>
                  </a:cubicBezTo>
                  <a:cubicBezTo>
                    <a:pt x="1101" y="14397"/>
                    <a:pt x="1" y="16992"/>
                    <a:pt x="1" y="19668"/>
                  </a:cubicBezTo>
                  <a:cubicBezTo>
                    <a:pt x="1" y="22342"/>
                    <a:pt x="1101" y="24937"/>
                    <a:pt x="3269" y="27372"/>
                  </a:cubicBezTo>
                  <a:cubicBezTo>
                    <a:pt x="5351" y="29710"/>
                    <a:pt x="8326" y="31809"/>
                    <a:pt x="12115" y="33608"/>
                  </a:cubicBezTo>
                  <a:cubicBezTo>
                    <a:pt x="19886" y="37300"/>
                    <a:pt x="30212" y="39331"/>
                    <a:pt x="41192" y="39331"/>
                  </a:cubicBezTo>
                  <a:cubicBezTo>
                    <a:pt x="52176" y="39331"/>
                    <a:pt x="62502" y="37300"/>
                    <a:pt x="70269" y="33608"/>
                  </a:cubicBezTo>
                  <a:cubicBezTo>
                    <a:pt x="74058" y="31809"/>
                    <a:pt x="77035" y="29710"/>
                    <a:pt x="79117" y="27372"/>
                  </a:cubicBezTo>
                  <a:cubicBezTo>
                    <a:pt x="81287" y="24937"/>
                    <a:pt x="82387" y="22344"/>
                    <a:pt x="82387" y="19668"/>
                  </a:cubicBezTo>
                  <a:cubicBezTo>
                    <a:pt x="82387" y="16990"/>
                    <a:pt x="81287" y="14397"/>
                    <a:pt x="79117" y="11960"/>
                  </a:cubicBezTo>
                  <a:cubicBezTo>
                    <a:pt x="77035" y="9622"/>
                    <a:pt x="74058" y="7525"/>
                    <a:pt x="70269" y="5724"/>
                  </a:cubicBezTo>
                  <a:cubicBezTo>
                    <a:pt x="62502" y="2032"/>
                    <a:pt x="52171" y="1"/>
                    <a:pt x="4119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3">
  <p:cSld name="CUSTOM_22">
    <p:bg>
      <p:bgPr>
        <a:gradFill>
          <a:gsLst>
            <a:gs pos="0">
              <a:schemeClr val="dk1"/>
            </a:gs>
            <a:gs pos="100000">
              <a:schemeClr val="lt1"/>
            </a:gs>
          </a:gsLst>
          <a:path path="circle">
            <a:fillToRect l="50000" t="50000" r="50000" b="50000"/>
          </a:path>
          <a:tileRect/>
        </a:gradFill>
        <a:effectLst/>
      </p:bgPr>
    </p:bg>
    <p:spTree>
      <p:nvGrpSpPr>
        <p:cNvPr id="1" name="Shape 18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5">
  <p:cSld name="CUSTOM_24">
    <p:bg>
      <p:bgPr>
        <a:gradFill>
          <a:gsLst>
            <a:gs pos="0">
              <a:schemeClr val="dk1"/>
            </a:gs>
            <a:gs pos="100000">
              <a:schemeClr val="lt1"/>
            </a:gs>
          </a:gsLst>
          <a:path path="circle">
            <a:fillToRect l="50000" t="50000" r="50000" b="50000"/>
          </a:path>
          <a:tileRect/>
        </a:gradFill>
        <a:effectLst/>
      </p:bgPr>
    </p:bg>
    <p:spTree>
      <p:nvGrpSpPr>
        <p:cNvPr id="1" name="Shape 1850"/>
        <p:cNvGrpSpPr/>
        <p:nvPr/>
      </p:nvGrpSpPr>
      <p:grpSpPr>
        <a:xfrm>
          <a:off x="0" y="0"/>
          <a:ext cx="0" cy="0"/>
          <a:chOff x="0" y="0"/>
          <a:chExt cx="0" cy="0"/>
        </a:xfrm>
      </p:grpSpPr>
      <p:sp>
        <p:nvSpPr>
          <p:cNvPr id="1851" name="Google Shape;1851;p29"/>
          <p:cNvSpPr/>
          <p:nvPr/>
        </p:nvSpPr>
        <p:spPr>
          <a:xfrm>
            <a:off x="0" y="3038946"/>
            <a:ext cx="9144222" cy="946749"/>
          </a:xfrm>
          <a:custGeom>
            <a:avLst/>
            <a:gdLst/>
            <a:ahLst/>
            <a:cxnLst/>
            <a:rect l="l" t="t" r="r" b="b"/>
            <a:pathLst>
              <a:path w="282142" h="6647" extrusionOk="0">
                <a:moveTo>
                  <a:pt x="0" y="0"/>
                </a:moveTo>
                <a:lnTo>
                  <a:pt x="0" y="6646"/>
                </a:lnTo>
                <a:lnTo>
                  <a:pt x="282141" y="6646"/>
                </a:lnTo>
                <a:lnTo>
                  <a:pt x="282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9"/>
          <p:cNvSpPr/>
          <p:nvPr/>
        </p:nvSpPr>
        <p:spPr>
          <a:xfrm>
            <a:off x="0" y="2729748"/>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9"/>
          <p:cNvSpPr/>
          <p:nvPr/>
        </p:nvSpPr>
        <p:spPr>
          <a:xfrm>
            <a:off x="0" y="3985698"/>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9"/>
          <p:cNvSpPr/>
          <p:nvPr/>
        </p:nvSpPr>
        <p:spPr>
          <a:xfrm>
            <a:off x="0" y="3357723"/>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5" name="Google Shape;1855;p29"/>
          <p:cNvGrpSpPr/>
          <p:nvPr/>
        </p:nvGrpSpPr>
        <p:grpSpPr>
          <a:xfrm>
            <a:off x="1026125" y="2307313"/>
            <a:ext cx="281450" cy="422425"/>
            <a:chOff x="1026125" y="1748163"/>
            <a:chExt cx="281450" cy="422425"/>
          </a:xfrm>
        </p:grpSpPr>
        <p:sp>
          <p:nvSpPr>
            <p:cNvPr id="1856" name="Google Shape;1856;p29"/>
            <p:cNvSpPr/>
            <p:nvPr/>
          </p:nvSpPr>
          <p:spPr>
            <a:xfrm>
              <a:off x="1058375" y="1785813"/>
              <a:ext cx="249200" cy="192075"/>
            </a:xfrm>
            <a:custGeom>
              <a:avLst/>
              <a:gdLst/>
              <a:ahLst/>
              <a:cxnLst/>
              <a:rect l="l" t="t" r="r" b="b"/>
              <a:pathLst>
                <a:path w="9968" h="7683" extrusionOk="0">
                  <a:moveTo>
                    <a:pt x="2105" y="1"/>
                  </a:moveTo>
                  <a:cubicBezTo>
                    <a:pt x="1403" y="1"/>
                    <a:pt x="702" y="161"/>
                    <a:pt x="1" y="599"/>
                  </a:cubicBezTo>
                  <a:lnTo>
                    <a:pt x="1" y="7085"/>
                  </a:lnTo>
                  <a:cubicBezTo>
                    <a:pt x="703" y="6645"/>
                    <a:pt x="1405" y="6484"/>
                    <a:pt x="2108" y="6484"/>
                  </a:cubicBezTo>
                  <a:cubicBezTo>
                    <a:pt x="4026" y="6484"/>
                    <a:pt x="5945" y="7683"/>
                    <a:pt x="7863" y="7683"/>
                  </a:cubicBezTo>
                  <a:cubicBezTo>
                    <a:pt x="8564" y="7683"/>
                    <a:pt x="9266" y="7522"/>
                    <a:pt x="9967" y="7085"/>
                  </a:cubicBezTo>
                  <a:lnTo>
                    <a:pt x="9967" y="599"/>
                  </a:lnTo>
                  <a:cubicBezTo>
                    <a:pt x="9265" y="1038"/>
                    <a:pt x="8562" y="1199"/>
                    <a:pt x="7860" y="1199"/>
                  </a:cubicBezTo>
                  <a:cubicBezTo>
                    <a:pt x="5942" y="1199"/>
                    <a:pt x="4023" y="1"/>
                    <a:pt x="2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9"/>
            <p:cNvSpPr/>
            <p:nvPr/>
          </p:nvSpPr>
          <p:spPr>
            <a:xfrm>
              <a:off x="1038600" y="1765313"/>
              <a:ext cx="31700" cy="405275"/>
            </a:xfrm>
            <a:custGeom>
              <a:avLst/>
              <a:gdLst/>
              <a:ahLst/>
              <a:cxnLst/>
              <a:rect l="l" t="t" r="r" b="b"/>
              <a:pathLst>
                <a:path w="1268"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9"/>
            <p:cNvSpPr/>
            <p:nvPr/>
          </p:nvSpPr>
          <p:spPr>
            <a:xfrm>
              <a:off x="1026125" y="1748163"/>
              <a:ext cx="50200" cy="42925"/>
            </a:xfrm>
            <a:custGeom>
              <a:avLst/>
              <a:gdLst/>
              <a:ahLst/>
              <a:cxnLst/>
              <a:rect l="l" t="t" r="r" b="b"/>
              <a:pathLst>
                <a:path w="2008" h="1717" extrusionOk="0">
                  <a:moveTo>
                    <a:pt x="1150" y="0"/>
                  </a:moveTo>
                  <a:cubicBezTo>
                    <a:pt x="382" y="0"/>
                    <a:pt x="0" y="924"/>
                    <a:pt x="542" y="1466"/>
                  </a:cubicBezTo>
                  <a:cubicBezTo>
                    <a:pt x="717" y="1639"/>
                    <a:pt x="932" y="1717"/>
                    <a:pt x="1142" y="1717"/>
                  </a:cubicBezTo>
                  <a:cubicBezTo>
                    <a:pt x="1584" y="1717"/>
                    <a:pt x="2008" y="1375"/>
                    <a:pt x="2008" y="858"/>
                  </a:cubicBezTo>
                  <a:cubicBezTo>
                    <a:pt x="2008" y="382"/>
                    <a:pt x="1622" y="0"/>
                    <a:pt x="1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29"/>
          <p:cNvGrpSpPr/>
          <p:nvPr/>
        </p:nvGrpSpPr>
        <p:grpSpPr>
          <a:xfrm>
            <a:off x="1725775" y="2307313"/>
            <a:ext cx="281325" cy="422425"/>
            <a:chOff x="1725775" y="1748163"/>
            <a:chExt cx="281325" cy="422425"/>
          </a:xfrm>
        </p:grpSpPr>
        <p:sp>
          <p:nvSpPr>
            <p:cNvPr id="1860" name="Google Shape;1860;p29"/>
            <p:cNvSpPr/>
            <p:nvPr/>
          </p:nvSpPr>
          <p:spPr>
            <a:xfrm>
              <a:off x="1758025" y="1785813"/>
              <a:ext cx="249075" cy="192075"/>
            </a:xfrm>
            <a:custGeom>
              <a:avLst/>
              <a:gdLst/>
              <a:ahLst/>
              <a:cxnLst/>
              <a:rect l="l" t="t" r="r" b="b"/>
              <a:pathLst>
                <a:path w="9963" h="7683" extrusionOk="0">
                  <a:moveTo>
                    <a:pt x="2104" y="1"/>
                  </a:moveTo>
                  <a:cubicBezTo>
                    <a:pt x="1403" y="1"/>
                    <a:pt x="702" y="161"/>
                    <a:pt x="0" y="599"/>
                  </a:cubicBezTo>
                  <a:lnTo>
                    <a:pt x="0" y="7085"/>
                  </a:lnTo>
                  <a:cubicBezTo>
                    <a:pt x="703" y="6645"/>
                    <a:pt x="1405" y="6484"/>
                    <a:pt x="2107" y="6484"/>
                  </a:cubicBezTo>
                  <a:cubicBezTo>
                    <a:pt x="4023" y="6484"/>
                    <a:pt x="5940" y="7683"/>
                    <a:pt x="7858" y="7683"/>
                  </a:cubicBezTo>
                  <a:cubicBezTo>
                    <a:pt x="8559" y="7683"/>
                    <a:pt x="9261" y="7522"/>
                    <a:pt x="9963" y="7085"/>
                  </a:cubicBezTo>
                  <a:lnTo>
                    <a:pt x="9963" y="599"/>
                  </a:lnTo>
                  <a:cubicBezTo>
                    <a:pt x="9260" y="1038"/>
                    <a:pt x="8557" y="1199"/>
                    <a:pt x="7854" y="1199"/>
                  </a:cubicBezTo>
                  <a:cubicBezTo>
                    <a:pt x="5936" y="1199"/>
                    <a:pt x="4020" y="1"/>
                    <a:pt x="2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9"/>
            <p:cNvSpPr/>
            <p:nvPr/>
          </p:nvSpPr>
          <p:spPr>
            <a:xfrm>
              <a:off x="1738150" y="17653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9"/>
            <p:cNvSpPr/>
            <p:nvPr/>
          </p:nvSpPr>
          <p:spPr>
            <a:xfrm>
              <a:off x="1725775" y="1748163"/>
              <a:ext cx="50200" cy="42925"/>
            </a:xfrm>
            <a:custGeom>
              <a:avLst/>
              <a:gdLst/>
              <a:ahLst/>
              <a:cxnLst/>
              <a:rect l="l" t="t" r="r" b="b"/>
              <a:pathLst>
                <a:path w="2008" h="1717" extrusionOk="0">
                  <a:moveTo>
                    <a:pt x="1150" y="0"/>
                  </a:moveTo>
                  <a:cubicBezTo>
                    <a:pt x="382" y="0"/>
                    <a:pt x="0" y="924"/>
                    <a:pt x="542" y="1466"/>
                  </a:cubicBezTo>
                  <a:cubicBezTo>
                    <a:pt x="717" y="1639"/>
                    <a:pt x="932" y="1717"/>
                    <a:pt x="1142" y="1717"/>
                  </a:cubicBezTo>
                  <a:cubicBezTo>
                    <a:pt x="1584" y="1717"/>
                    <a:pt x="2007" y="1375"/>
                    <a:pt x="2007" y="858"/>
                  </a:cubicBezTo>
                  <a:cubicBezTo>
                    <a:pt x="2007" y="382"/>
                    <a:pt x="1622" y="0"/>
                    <a:pt x="1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29"/>
          <p:cNvGrpSpPr/>
          <p:nvPr/>
        </p:nvGrpSpPr>
        <p:grpSpPr>
          <a:xfrm>
            <a:off x="2425300" y="2307313"/>
            <a:ext cx="281350" cy="422425"/>
            <a:chOff x="2425300" y="1748163"/>
            <a:chExt cx="281350" cy="422425"/>
          </a:xfrm>
        </p:grpSpPr>
        <p:sp>
          <p:nvSpPr>
            <p:cNvPr id="1864" name="Google Shape;1864;p29"/>
            <p:cNvSpPr/>
            <p:nvPr/>
          </p:nvSpPr>
          <p:spPr>
            <a:xfrm>
              <a:off x="2457575" y="1785813"/>
              <a:ext cx="249075" cy="192075"/>
            </a:xfrm>
            <a:custGeom>
              <a:avLst/>
              <a:gdLst/>
              <a:ahLst/>
              <a:cxnLst/>
              <a:rect l="l" t="t" r="r" b="b"/>
              <a:pathLst>
                <a:path w="9963" h="7683" extrusionOk="0">
                  <a:moveTo>
                    <a:pt x="2104" y="1"/>
                  </a:moveTo>
                  <a:cubicBezTo>
                    <a:pt x="1403" y="1"/>
                    <a:pt x="701" y="161"/>
                    <a:pt x="0" y="599"/>
                  </a:cubicBezTo>
                  <a:lnTo>
                    <a:pt x="0" y="7085"/>
                  </a:lnTo>
                  <a:cubicBezTo>
                    <a:pt x="702" y="6645"/>
                    <a:pt x="1405" y="6484"/>
                    <a:pt x="2107" y="6484"/>
                  </a:cubicBezTo>
                  <a:cubicBezTo>
                    <a:pt x="4025" y="6484"/>
                    <a:pt x="5944" y="7683"/>
                    <a:pt x="7860" y="7683"/>
                  </a:cubicBezTo>
                  <a:cubicBezTo>
                    <a:pt x="8561" y="7683"/>
                    <a:pt x="9262" y="7522"/>
                    <a:pt x="9963" y="7085"/>
                  </a:cubicBezTo>
                  <a:lnTo>
                    <a:pt x="9963" y="599"/>
                  </a:lnTo>
                  <a:cubicBezTo>
                    <a:pt x="9261" y="1038"/>
                    <a:pt x="8559" y="1199"/>
                    <a:pt x="7857" y="1199"/>
                  </a:cubicBezTo>
                  <a:cubicBezTo>
                    <a:pt x="5941" y="1199"/>
                    <a:pt x="4022" y="1"/>
                    <a:pt x="21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9"/>
            <p:cNvSpPr/>
            <p:nvPr/>
          </p:nvSpPr>
          <p:spPr>
            <a:xfrm>
              <a:off x="2437775" y="1765313"/>
              <a:ext cx="31700" cy="405275"/>
            </a:xfrm>
            <a:custGeom>
              <a:avLst/>
              <a:gdLst/>
              <a:ahLst/>
              <a:cxnLst/>
              <a:rect l="l" t="t" r="r" b="b"/>
              <a:pathLst>
                <a:path w="1268" h="16211" extrusionOk="0">
                  <a:moveTo>
                    <a:pt x="1" y="0"/>
                  </a:moveTo>
                  <a:lnTo>
                    <a:pt x="1" y="16211"/>
                  </a:lnTo>
                  <a:lnTo>
                    <a:pt x="1268" y="16211"/>
                  </a:lnTo>
                  <a:lnTo>
                    <a:pt x="1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9"/>
            <p:cNvSpPr/>
            <p:nvPr/>
          </p:nvSpPr>
          <p:spPr>
            <a:xfrm>
              <a:off x="2425300" y="1748163"/>
              <a:ext cx="50125" cy="42925"/>
            </a:xfrm>
            <a:custGeom>
              <a:avLst/>
              <a:gdLst/>
              <a:ahLst/>
              <a:cxnLst/>
              <a:rect l="l" t="t" r="r" b="b"/>
              <a:pathLst>
                <a:path w="2005" h="1717" extrusionOk="0">
                  <a:moveTo>
                    <a:pt x="1147" y="0"/>
                  </a:moveTo>
                  <a:cubicBezTo>
                    <a:pt x="383" y="0"/>
                    <a:pt x="1" y="924"/>
                    <a:pt x="543" y="1466"/>
                  </a:cubicBezTo>
                  <a:cubicBezTo>
                    <a:pt x="716" y="1639"/>
                    <a:pt x="930" y="1717"/>
                    <a:pt x="1140" y="1717"/>
                  </a:cubicBezTo>
                  <a:cubicBezTo>
                    <a:pt x="1581" y="1717"/>
                    <a:pt x="2004" y="1375"/>
                    <a:pt x="2004" y="858"/>
                  </a:cubicBezTo>
                  <a:cubicBezTo>
                    <a:pt x="2004" y="382"/>
                    <a:pt x="1622" y="0"/>
                    <a:pt x="1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29"/>
          <p:cNvGrpSpPr/>
          <p:nvPr/>
        </p:nvGrpSpPr>
        <p:grpSpPr>
          <a:xfrm>
            <a:off x="7846925" y="2307313"/>
            <a:ext cx="274150" cy="422325"/>
            <a:chOff x="7846925" y="1748163"/>
            <a:chExt cx="274150" cy="422325"/>
          </a:xfrm>
        </p:grpSpPr>
        <p:sp>
          <p:nvSpPr>
            <p:cNvPr id="1868" name="Google Shape;1868;p29"/>
            <p:cNvSpPr/>
            <p:nvPr/>
          </p:nvSpPr>
          <p:spPr>
            <a:xfrm>
              <a:off x="7846925" y="1785813"/>
              <a:ext cx="249200" cy="192075"/>
            </a:xfrm>
            <a:custGeom>
              <a:avLst/>
              <a:gdLst/>
              <a:ahLst/>
              <a:cxnLst/>
              <a:rect l="l" t="t" r="r" b="b"/>
              <a:pathLst>
                <a:path w="9968" h="7683" extrusionOk="0">
                  <a:moveTo>
                    <a:pt x="7862" y="1"/>
                  </a:moveTo>
                  <a:cubicBezTo>
                    <a:pt x="5943" y="1"/>
                    <a:pt x="4025" y="1199"/>
                    <a:pt x="2108" y="1199"/>
                  </a:cubicBezTo>
                  <a:cubicBezTo>
                    <a:pt x="1406" y="1199"/>
                    <a:pt x="703" y="1038"/>
                    <a:pt x="1" y="599"/>
                  </a:cubicBezTo>
                  <a:lnTo>
                    <a:pt x="1" y="7085"/>
                  </a:lnTo>
                  <a:cubicBezTo>
                    <a:pt x="702" y="7522"/>
                    <a:pt x="1403" y="7683"/>
                    <a:pt x="2105" y="7683"/>
                  </a:cubicBezTo>
                  <a:cubicBezTo>
                    <a:pt x="4022" y="7683"/>
                    <a:pt x="5940" y="6484"/>
                    <a:pt x="7859" y="6484"/>
                  </a:cubicBezTo>
                  <a:cubicBezTo>
                    <a:pt x="8561" y="6484"/>
                    <a:pt x="9264" y="6645"/>
                    <a:pt x="9967" y="7085"/>
                  </a:cubicBezTo>
                  <a:lnTo>
                    <a:pt x="9967" y="599"/>
                  </a:lnTo>
                  <a:cubicBezTo>
                    <a:pt x="9265" y="161"/>
                    <a:pt x="8563" y="1"/>
                    <a:pt x="7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9"/>
            <p:cNvSpPr/>
            <p:nvPr/>
          </p:nvSpPr>
          <p:spPr>
            <a:xfrm>
              <a:off x="8084125" y="17652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9"/>
            <p:cNvSpPr/>
            <p:nvPr/>
          </p:nvSpPr>
          <p:spPr>
            <a:xfrm>
              <a:off x="8078175" y="1748163"/>
              <a:ext cx="42900" cy="42900"/>
            </a:xfrm>
            <a:custGeom>
              <a:avLst/>
              <a:gdLst/>
              <a:ahLst/>
              <a:cxnLst/>
              <a:rect l="l" t="t" r="r" b="b"/>
              <a:pathLst>
                <a:path w="1716" h="1716" extrusionOk="0">
                  <a:moveTo>
                    <a:pt x="858" y="0"/>
                  </a:moveTo>
                  <a:cubicBezTo>
                    <a:pt x="382" y="0"/>
                    <a:pt x="0" y="382"/>
                    <a:pt x="0" y="858"/>
                  </a:cubicBezTo>
                  <a:cubicBezTo>
                    <a:pt x="0" y="1333"/>
                    <a:pt x="382" y="1715"/>
                    <a:pt x="858" y="1715"/>
                  </a:cubicBezTo>
                  <a:cubicBezTo>
                    <a:pt x="1329" y="1715"/>
                    <a:pt x="1715" y="1333"/>
                    <a:pt x="1715" y="858"/>
                  </a:cubicBezTo>
                  <a:cubicBezTo>
                    <a:pt x="1715" y="382"/>
                    <a:pt x="1329"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29"/>
          <p:cNvGrpSpPr/>
          <p:nvPr/>
        </p:nvGrpSpPr>
        <p:grpSpPr>
          <a:xfrm>
            <a:off x="7147300" y="2307313"/>
            <a:ext cx="274125" cy="422325"/>
            <a:chOff x="7147300" y="1748163"/>
            <a:chExt cx="274125" cy="422325"/>
          </a:xfrm>
        </p:grpSpPr>
        <p:sp>
          <p:nvSpPr>
            <p:cNvPr id="1872" name="Google Shape;1872;p29"/>
            <p:cNvSpPr/>
            <p:nvPr/>
          </p:nvSpPr>
          <p:spPr>
            <a:xfrm>
              <a:off x="7147300" y="1785813"/>
              <a:ext cx="249175" cy="192075"/>
            </a:xfrm>
            <a:custGeom>
              <a:avLst/>
              <a:gdLst/>
              <a:ahLst/>
              <a:cxnLst/>
              <a:rect l="l" t="t" r="r" b="b"/>
              <a:pathLst>
                <a:path w="9967" h="7683" extrusionOk="0">
                  <a:moveTo>
                    <a:pt x="7863" y="1"/>
                  </a:moveTo>
                  <a:cubicBezTo>
                    <a:pt x="5945" y="1"/>
                    <a:pt x="4028" y="1199"/>
                    <a:pt x="2109" y="1199"/>
                  </a:cubicBezTo>
                  <a:cubicBezTo>
                    <a:pt x="1406" y="1199"/>
                    <a:pt x="703" y="1038"/>
                    <a:pt x="0" y="599"/>
                  </a:cubicBezTo>
                  <a:lnTo>
                    <a:pt x="0" y="7085"/>
                  </a:lnTo>
                  <a:cubicBezTo>
                    <a:pt x="702" y="7522"/>
                    <a:pt x="1404" y="7683"/>
                    <a:pt x="2106" y="7683"/>
                  </a:cubicBezTo>
                  <a:cubicBezTo>
                    <a:pt x="4025" y="7683"/>
                    <a:pt x="5942" y="6484"/>
                    <a:pt x="7860" y="6484"/>
                  </a:cubicBezTo>
                  <a:cubicBezTo>
                    <a:pt x="8562" y="6484"/>
                    <a:pt x="9264" y="6645"/>
                    <a:pt x="9967" y="7085"/>
                  </a:cubicBezTo>
                  <a:lnTo>
                    <a:pt x="9967" y="599"/>
                  </a:lnTo>
                  <a:cubicBezTo>
                    <a:pt x="9265" y="161"/>
                    <a:pt x="8564" y="1"/>
                    <a:pt x="78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9"/>
            <p:cNvSpPr/>
            <p:nvPr/>
          </p:nvSpPr>
          <p:spPr>
            <a:xfrm>
              <a:off x="7384575" y="17652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9"/>
            <p:cNvSpPr/>
            <p:nvPr/>
          </p:nvSpPr>
          <p:spPr>
            <a:xfrm>
              <a:off x="7378525" y="1748163"/>
              <a:ext cx="42900" cy="42900"/>
            </a:xfrm>
            <a:custGeom>
              <a:avLst/>
              <a:gdLst/>
              <a:ahLst/>
              <a:cxnLst/>
              <a:rect l="l" t="t" r="r" b="b"/>
              <a:pathLst>
                <a:path w="1716" h="1716" extrusionOk="0">
                  <a:moveTo>
                    <a:pt x="858" y="0"/>
                  </a:moveTo>
                  <a:cubicBezTo>
                    <a:pt x="383" y="0"/>
                    <a:pt x="1" y="382"/>
                    <a:pt x="1" y="858"/>
                  </a:cubicBezTo>
                  <a:cubicBezTo>
                    <a:pt x="1" y="1333"/>
                    <a:pt x="383" y="1715"/>
                    <a:pt x="858" y="1715"/>
                  </a:cubicBezTo>
                  <a:cubicBezTo>
                    <a:pt x="1330" y="1715"/>
                    <a:pt x="1716" y="1333"/>
                    <a:pt x="1716" y="858"/>
                  </a:cubicBezTo>
                  <a:cubicBezTo>
                    <a:pt x="1716" y="382"/>
                    <a:pt x="1330"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29"/>
          <p:cNvGrpSpPr/>
          <p:nvPr/>
        </p:nvGrpSpPr>
        <p:grpSpPr>
          <a:xfrm>
            <a:off x="6447850" y="2307313"/>
            <a:ext cx="274025" cy="422325"/>
            <a:chOff x="6447850" y="1748163"/>
            <a:chExt cx="274025" cy="422325"/>
          </a:xfrm>
        </p:grpSpPr>
        <p:sp>
          <p:nvSpPr>
            <p:cNvPr id="1876" name="Google Shape;1876;p29"/>
            <p:cNvSpPr/>
            <p:nvPr/>
          </p:nvSpPr>
          <p:spPr>
            <a:xfrm>
              <a:off x="6447850" y="1785813"/>
              <a:ext cx="249075" cy="192075"/>
            </a:xfrm>
            <a:custGeom>
              <a:avLst/>
              <a:gdLst/>
              <a:ahLst/>
              <a:cxnLst/>
              <a:rect l="l" t="t" r="r" b="b"/>
              <a:pathLst>
                <a:path w="9963" h="7683" extrusionOk="0">
                  <a:moveTo>
                    <a:pt x="7857" y="1"/>
                  </a:moveTo>
                  <a:cubicBezTo>
                    <a:pt x="5939" y="1"/>
                    <a:pt x="4021" y="1199"/>
                    <a:pt x="2105" y="1199"/>
                  </a:cubicBezTo>
                  <a:cubicBezTo>
                    <a:pt x="1403" y="1199"/>
                    <a:pt x="702" y="1038"/>
                    <a:pt x="0" y="599"/>
                  </a:cubicBezTo>
                  <a:lnTo>
                    <a:pt x="0" y="7085"/>
                  </a:lnTo>
                  <a:cubicBezTo>
                    <a:pt x="701" y="7522"/>
                    <a:pt x="1401" y="7683"/>
                    <a:pt x="2102" y="7683"/>
                  </a:cubicBezTo>
                  <a:cubicBezTo>
                    <a:pt x="4018" y="7683"/>
                    <a:pt x="5935" y="6484"/>
                    <a:pt x="7854" y="6484"/>
                  </a:cubicBezTo>
                  <a:cubicBezTo>
                    <a:pt x="8557" y="6484"/>
                    <a:pt x="9260" y="6645"/>
                    <a:pt x="9963" y="7085"/>
                  </a:cubicBezTo>
                  <a:lnTo>
                    <a:pt x="9963" y="599"/>
                  </a:lnTo>
                  <a:cubicBezTo>
                    <a:pt x="9261" y="161"/>
                    <a:pt x="8559" y="1"/>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9"/>
            <p:cNvSpPr/>
            <p:nvPr/>
          </p:nvSpPr>
          <p:spPr>
            <a:xfrm>
              <a:off x="6684925" y="1765213"/>
              <a:ext cx="31700" cy="405275"/>
            </a:xfrm>
            <a:custGeom>
              <a:avLst/>
              <a:gdLst/>
              <a:ahLst/>
              <a:cxnLst/>
              <a:rect l="l" t="t" r="r" b="b"/>
              <a:pathLst>
                <a:path w="1268"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9"/>
            <p:cNvSpPr/>
            <p:nvPr/>
          </p:nvSpPr>
          <p:spPr>
            <a:xfrm>
              <a:off x="6678975" y="1748163"/>
              <a:ext cx="42900" cy="42900"/>
            </a:xfrm>
            <a:custGeom>
              <a:avLst/>
              <a:gdLst/>
              <a:ahLst/>
              <a:cxnLst/>
              <a:rect l="l" t="t" r="r" b="b"/>
              <a:pathLst>
                <a:path w="1716" h="1716" extrusionOk="0">
                  <a:moveTo>
                    <a:pt x="858" y="0"/>
                  </a:moveTo>
                  <a:cubicBezTo>
                    <a:pt x="383" y="0"/>
                    <a:pt x="1" y="382"/>
                    <a:pt x="1" y="858"/>
                  </a:cubicBezTo>
                  <a:cubicBezTo>
                    <a:pt x="1" y="1333"/>
                    <a:pt x="383" y="1715"/>
                    <a:pt x="858" y="1715"/>
                  </a:cubicBezTo>
                  <a:cubicBezTo>
                    <a:pt x="1334" y="1715"/>
                    <a:pt x="1716" y="1333"/>
                    <a:pt x="1716" y="858"/>
                  </a:cubicBezTo>
                  <a:cubicBezTo>
                    <a:pt x="1716" y="382"/>
                    <a:pt x="1334"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9" name="Google Shape;1879;p29"/>
          <p:cNvSpPr/>
          <p:nvPr/>
        </p:nvSpPr>
        <p:spPr>
          <a:xfrm>
            <a:off x="0" y="4298527"/>
            <a:ext cx="9143517" cy="1172681"/>
          </a:xfrm>
          <a:custGeom>
            <a:avLst/>
            <a:gdLst/>
            <a:ahLst/>
            <a:cxnLst/>
            <a:rect l="l" t="t" r="r" b="b"/>
            <a:pathLst>
              <a:path w="282142" h="56210" extrusionOk="0">
                <a:moveTo>
                  <a:pt x="0" y="0"/>
                </a:moveTo>
                <a:lnTo>
                  <a:pt x="0" y="56210"/>
                </a:lnTo>
                <a:lnTo>
                  <a:pt x="282141" y="56210"/>
                </a:lnTo>
                <a:lnTo>
                  <a:pt x="2821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8">
  <p:cSld name="CUSTOM_27">
    <p:bg>
      <p:bgPr>
        <a:gradFill>
          <a:gsLst>
            <a:gs pos="0">
              <a:schemeClr val="dk1"/>
            </a:gs>
            <a:gs pos="100000">
              <a:schemeClr val="lt1"/>
            </a:gs>
          </a:gsLst>
          <a:path path="circle">
            <a:fillToRect l="50000" t="50000" r="50000" b="50000"/>
          </a:path>
          <a:tileRect/>
        </a:gradFill>
        <a:effectLst/>
      </p:bgPr>
    </p:bg>
    <p:spTree>
      <p:nvGrpSpPr>
        <p:cNvPr id="1" name="Shape 2064"/>
        <p:cNvGrpSpPr/>
        <p:nvPr/>
      </p:nvGrpSpPr>
      <p:grpSpPr>
        <a:xfrm>
          <a:off x="0" y="0"/>
          <a:ext cx="0" cy="0"/>
          <a:chOff x="0" y="0"/>
          <a:chExt cx="0" cy="0"/>
        </a:xfrm>
      </p:grpSpPr>
      <p:sp>
        <p:nvSpPr>
          <p:cNvPr id="2065" name="Google Shape;2065;p32"/>
          <p:cNvSpPr/>
          <p:nvPr/>
        </p:nvSpPr>
        <p:spPr>
          <a:xfrm>
            <a:off x="-125" y="2821283"/>
            <a:ext cx="9143970" cy="4735597"/>
          </a:xfrm>
          <a:custGeom>
            <a:avLst/>
            <a:gdLst/>
            <a:ahLst/>
            <a:cxnLst/>
            <a:rect l="l" t="t" r="r" b="b"/>
            <a:pathLst>
              <a:path w="38535" h="19957" extrusionOk="0">
                <a:moveTo>
                  <a:pt x="0" y="1"/>
                </a:moveTo>
                <a:lnTo>
                  <a:pt x="0" y="19957"/>
                </a:lnTo>
                <a:lnTo>
                  <a:pt x="38534" y="19833"/>
                </a:lnTo>
                <a:lnTo>
                  <a:pt x="38534" y="140"/>
                </a:lnTo>
                <a:lnTo>
                  <a:pt x="19266" y="4680"/>
                </a:lnTo>
                <a:close/>
              </a:path>
            </a:pathLst>
          </a:custGeom>
          <a:solidFill>
            <a:srgbClr val="0E0F21">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6" name="Google Shape;2066;p32"/>
          <p:cNvGrpSpPr/>
          <p:nvPr/>
        </p:nvGrpSpPr>
        <p:grpSpPr>
          <a:xfrm>
            <a:off x="-5596083" y="4291056"/>
            <a:ext cx="20336146" cy="3511718"/>
            <a:chOff x="-5596083" y="4138656"/>
            <a:chExt cx="20336146" cy="3511718"/>
          </a:xfrm>
        </p:grpSpPr>
        <p:sp>
          <p:nvSpPr>
            <p:cNvPr id="2067" name="Google Shape;2067;p32"/>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2"/>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2"/>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2"/>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2"/>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2"/>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0" name="Google Shape;2080;p32"/>
            <p:cNvGrpSpPr/>
            <p:nvPr/>
          </p:nvGrpSpPr>
          <p:grpSpPr>
            <a:xfrm>
              <a:off x="-4225655" y="4326373"/>
              <a:ext cx="17593719" cy="3021825"/>
              <a:chOff x="-4225655" y="4326373"/>
              <a:chExt cx="17593719" cy="3021825"/>
            </a:xfrm>
          </p:grpSpPr>
          <p:sp>
            <p:nvSpPr>
              <p:cNvPr id="2081" name="Google Shape;2081;p32"/>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2" name="Google Shape;2092;p32"/>
          <p:cNvGrpSpPr/>
          <p:nvPr/>
        </p:nvGrpSpPr>
        <p:grpSpPr>
          <a:xfrm>
            <a:off x="-3116369" y="-3787033"/>
            <a:ext cx="15376738" cy="5489572"/>
            <a:chOff x="4168525" y="2572625"/>
            <a:chExt cx="3211650" cy="1146575"/>
          </a:xfrm>
        </p:grpSpPr>
        <p:sp>
          <p:nvSpPr>
            <p:cNvPr id="2093" name="Google Shape;2093;p32"/>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4744550" y="2572625"/>
              <a:ext cx="2059700" cy="983300"/>
            </a:xfrm>
            <a:custGeom>
              <a:avLst/>
              <a:gdLst/>
              <a:ahLst/>
              <a:cxnLst/>
              <a:rect l="l" t="t" r="r" b="b"/>
              <a:pathLst>
                <a:path w="82388" h="39332" extrusionOk="0">
                  <a:moveTo>
                    <a:pt x="41192" y="372"/>
                  </a:moveTo>
                  <a:cubicBezTo>
                    <a:pt x="63702" y="372"/>
                    <a:pt x="82015" y="9028"/>
                    <a:pt x="82015" y="19668"/>
                  </a:cubicBezTo>
                  <a:cubicBezTo>
                    <a:pt x="82015" y="30306"/>
                    <a:pt x="63702" y="38960"/>
                    <a:pt x="41192" y="38960"/>
                  </a:cubicBezTo>
                  <a:cubicBezTo>
                    <a:pt x="18682" y="38960"/>
                    <a:pt x="368" y="30308"/>
                    <a:pt x="368" y="19668"/>
                  </a:cubicBezTo>
                  <a:cubicBezTo>
                    <a:pt x="368" y="9026"/>
                    <a:pt x="18682" y="372"/>
                    <a:pt x="41192" y="372"/>
                  </a:cubicBezTo>
                  <a:close/>
                  <a:moveTo>
                    <a:pt x="41192" y="1"/>
                  </a:moveTo>
                  <a:cubicBezTo>
                    <a:pt x="30212" y="1"/>
                    <a:pt x="19886" y="2032"/>
                    <a:pt x="12115" y="5724"/>
                  </a:cubicBezTo>
                  <a:cubicBezTo>
                    <a:pt x="8326" y="7525"/>
                    <a:pt x="5351" y="9622"/>
                    <a:pt x="3269" y="11960"/>
                  </a:cubicBezTo>
                  <a:cubicBezTo>
                    <a:pt x="1101" y="14397"/>
                    <a:pt x="1" y="16992"/>
                    <a:pt x="1" y="19668"/>
                  </a:cubicBezTo>
                  <a:cubicBezTo>
                    <a:pt x="1" y="22342"/>
                    <a:pt x="1101" y="24937"/>
                    <a:pt x="3269" y="27372"/>
                  </a:cubicBezTo>
                  <a:cubicBezTo>
                    <a:pt x="5351" y="29710"/>
                    <a:pt x="8326" y="31809"/>
                    <a:pt x="12115" y="33608"/>
                  </a:cubicBezTo>
                  <a:cubicBezTo>
                    <a:pt x="19886" y="37300"/>
                    <a:pt x="30212" y="39331"/>
                    <a:pt x="41192" y="39331"/>
                  </a:cubicBezTo>
                  <a:cubicBezTo>
                    <a:pt x="52176" y="39331"/>
                    <a:pt x="62502" y="37300"/>
                    <a:pt x="70269" y="33608"/>
                  </a:cubicBezTo>
                  <a:cubicBezTo>
                    <a:pt x="74058" y="31809"/>
                    <a:pt x="77035" y="29710"/>
                    <a:pt x="79117" y="27372"/>
                  </a:cubicBezTo>
                  <a:cubicBezTo>
                    <a:pt x="81287" y="24937"/>
                    <a:pt x="82387" y="22344"/>
                    <a:pt x="82387" y="19668"/>
                  </a:cubicBezTo>
                  <a:cubicBezTo>
                    <a:pt x="82387" y="16990"/>
                    <a:pt x="81287" y="14397"/>
                    <a:pt x="79117" y="11960"/>
                  </a:cubicBezTo>
                  <a:cubicBezTo>
                    <a:pt x="77035" y="9622"/>
                    <a:pt x="74058" y="7525"/>
                    <a:pt x="70269" y="5724"/>
                  </a:cubicBezTo>
                  <a:cubicBezTo>
                    <a:pt x="62502" y="2032"/>
                    <a:pt x="52171" y="1"/>
                    <a:pt x="4119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9">
  <p:cSld name="CUSTOM_38">
    <p:bg>
      <p:bgPr>
        <a:gradFill>
          <a:gsLst>
            <a:gs pos="0">
              <a:schemeClr val="dk1"/>
            </a:gs>
            <a:gs pos="100000">
              <a:schemeClr val="lt1"/>
            </a:gs>
          </a:gsLst>
          <a:path path="circle">
            <a:fillToRect l="50000" t="50000" r="50000" b="50000"/>
          </a:path>
          <a:tileRect/>
        </a:gradFill>
        <a:effectLst/>
      </p:bgPr>
    </p:bg>
    <p:spTree>
      <p:nvGrpSpPr>
        <p:cNvPr id="1" name="Shape 2545"/>
        <p:cNvGrpSpPr/>
        <p:nvPr/>
      </p:nvGrpSpPr>
      <p:grpSpPr>
        <a:xfrm>
          <a:off x="0" y="0"/>
          <a:ext cx="0" cy="0"/>
          <a:chOff x="0" y="0"/>
          <a:chExt cx="0" cy="0"/>
        </a:xfrm>
      </p:grpSpPr>
      <p:grpSp>
        <p:nvGrpSpPr>
          <p:cNvPr id="2546" name="Google Shape;2546;p43"/>
          <p:cNvGrpSpPr/>
          <p:nvPr/>
        </p:nvGrpSpPr>
        <p:grpSpPr>
          <a:xfrm rot="10800000">
            <a:off x="1311319" y="-1037949"/>
            <a:ext cx="6521362" cy="6870410"/>
            <a:chOff x="2335203" y="-1037949"/>
            <a:chExt cx="6521362" cy="6870410"/>
          </a:xfrm>
        </p:grpSpPr>
        <p:sp>
          <p:nvSpPr>
            <p:cNvPr id="2547" name="Google Shape;2547;p43"/>
            <p:cNvSpPr/>
            <p:nvPr/>
          </p:nvSpPr>
          <p:spPr>
            <a:xfrm>
              <a:off x="4061819" y="-1037949"/>
              <a:ext cx="3056643" cy="6870410"/>
            </a:xfrm>
            <a:custGeom>
              <a:avLst/>
              <a:gdLst/>
              <a:ahLst/>
              <a:cxnLst/>
              <a:rect l="l" t="t" r="r" b="b"/>
              <a:pathLst>
                <a:path w="62556" h="140607" extrusionOk="0">
                  <a:moveTo>
                    <a:pt x="32515" y="1"/>
                  </a:moveTo>
                  <a:cubicBezTo>
                    <a:pt x="30910" y="1"/>
                    <a:pt x="29589" y="1298"/>
                    <a:pt x="29567" y="2915"/>
                  </a:cubicBezTo>
                  <a:cubicBezTo>
                    <a:pt x="29575" y="3059"/>
                    <a:pt x="29590" y="3203"/>
                    <a:pt x="29605" y="3348"/>
                  </a:cubicBezTo>
                  <a:cubicBezTo>
                    <a:pt x="29127" y="3970"/>
                    <a:pt x="28861" y="4736"/>
                    <a:pt x="28861" y="5518"/>
                  </a:cubicBezTo>
                  <a:cubicBezTo>
                    <a:pt x="28861" y="5609"/>
                    <a:pt x="28861" y="5693"/>
                    <a:pt x="28869" y="5776"/>
                  </a:cubicBezTo>
                  <a:cubicBezTo>
                    <a:pt x="28398" y="6474"/>
                    <a:pt x="28140" y="7294"/>
                    <a:pt x="28140" y="8129"/>
                  </a:cubicBezTo>
                  <a:lnTo>
                    <a:pt x="28140" y="8205"/>
                  </a:lnTo>
                  <a:cubicBezTo>
                    <a:pt x="27692" y="8933"/>
                    <a:pt x="27442" y="9768"/>
                    <a:pt x="27427" y="10625"/>
                  </a:cubicBezTo>
                  <a:cubicBezTo>
                    <a:pt x="27002" y="11369"/>
                    <a:pt x="26759" y="12196"/>
                    <a:pt x="26714" y="13054"/>
                  </a:cubicBezTo>
                  <a:cubicBezTo>
                    <a:pt x="26311" y="13805"/>
                    <a:pt x="26068" y="14632"/>
                    <a:pt x="26000" y="15482"/>
                  </a:cubicBezTo>
                  <a:cubicBezTo>
                    <a:pt x="25621" y="16233"/>
                    <a:pt x="25378" y="17061"/>
                    <a:pt x="25294" y="17903"/>
                  </a:cubicBezTo>
                  <a:cubicBezTo>
                    <a:pt x="24923" y="18669"/>
                    <a:pt x="24687" y="19489"/>
                    <a:pt x="24589" y="20339"/>
                  </a:cubicBezTo>
                  <a:cubicBezTo>
                    <a:pt x="24232" y="21106"/>
                    <a:pt x="23997" y="21918"/>
                    <a:pt x="23890" y="22760"/>
                  </a:cubicBezTo>
                  <a:cubicBezTo>
                    <a:pt x="23541" y="23526"/>
                    <a:pt x="23306" y="24338"/>
                    <a:pt x="23185" y="25173"/>
                  </a:cubicBezTo>
                  <a:cubicBezTo>
                    <a:pt x="22843" y="25955"/>
                    <a:pt x="22608" y="26767"/>
                    <a:pt x="22487" y="27602"/>
                  </a:cubicBezTo>
                  <a:cubicBezTo>
                    <a:pt x="22145" y="28383"/>
                    <a:pt x="21910" y="29203"/>
                    <a:pt x="21781" y="30045"/>
                  </a:cubicBezTo>
                  <a:cubicBezTo>
                    <a:pt x="21454" y="30827"/>
                    <a:pt x="21219" y="31639"/>
                    <a:pt x="21083" y="32474"/>
                  </a:cubicBezTo>
                  <a:cubicBezTo>
                    <a:pt x="20764" y="33248"/>
                    <a:pt x="20529" y="34060"/>
                    <a:pt x="20384" y="34887"/>
                  </a:cubicBezTo>
                  <a:cubicBezTo>
                    <a:pt x="20073" y="35676"/>
                    <a:pt x="19838" y="36488"/>
                    <a:pt x="19694" y="37315"/>
                  </a:cubicBezTo>
                  <a:cubicBezTo>
                    <a:pt x="19383" y="38097"/>
                    <a:pt x="19147" y="38909"/>
                    <a:pt x="18996" y="39736"/>
                  </a:cubicBezTo>
                  <a:cubicBezTo>
                    <a:pt x="18692" y="40525"/>
                    <a:pt x="18457" y="41330"/>
                    <a:pt x="18297" y="42157"/>
                  </a:cubicBezTo>
                  <a:cubicBezTo>
                    <a:pt x="17994" y="42939"/>
                    <a:pt x="17766" y="43751"/>
                    <a:pt x="17607" y="44578"/>
                  </a:cubicBezTo>
                  <a:cubicBezTo>
                    <a:pt x="17303" y="45367"/>
                    <a:pt x="17068" y="46179"/>
                    <a:pt x="16909" y="47006"/>
                  </a:cubicBezTo>
                  <a:cubicBezTo>
                    <a:pt x="16605" y="47795"/>
                    <a:pt x="16378" y="48607"/>
                    <a:pt x="16211" y="49435"/>
                  </a:cubicBezTo>
                  <a:cubicBezTo>
                    <a:pt x="15915" y="50224"/>
                    <a:pt x="15679" y="51043"/>
                    <a:pt x="15512" y="51871"/>
                  </a:cubicBezTo>
                  <a:cubicBezTo>
                    <a:pt x="15216" y="52667"/>
                    <a:pt x="14981" y="53479"/>
                    <a:pt x="14807" y="54307"/>
                  </a:cubicBezTo>
                  <a:cubicBezTo>
                    <a:pt x="14518" y="55103"/>
                    <a:pt x="14291" y="55915"/>
                    <a:pt x="14116" y="56750"/>
                  </a:cubicBezTo>
                  <a:cubicBezTo>
                    <a:pt x="13828" y="57539"/>
                    <a:pt x="13592" y="58359"/>
                    <a:pt x="13418" y="59186"/>
                  </a:cubicBezTo>
                  <a:cubicBezTo>
                    <a:pt x="13129" y="59975"/>
                    <a:pt x="12894" y="60787"/>
                    <a:pt x="12712" y="61615"/>
                  </a:cubicBezTo>
                  <a:cubicBezTo>
                    <a:pt x="12431" y="62404"/>
                    <a:pt x="12204" y="63216"/>
                    <a:pt x="12022" y="64043"/>
                  </a:cubicBezTo>
                  <a:cubicBezTo>
                    <a:pt x="11741" y="64832"/>
                    <a:pt x="11513" y="65637"/>
                    <a:pt x="11331" y="66464"/>
                  </a:cubicBezTo>
                  <a:cubicBezTo>
                    <a:pt x="11050" y="67253"/>
                    <a:pt x="10815" y="68058"/>
                    <a:pt x="10633" y="68877"/>
                  </a:cubicBezTo>
                  <a:cubicBezTo>
                    <a:pt x="10360" y="69674"/>
                    <a:pt x="10124" y="70478"/>
                    <a:pt x="9942" y="71298"/>
                  </a:cubicBezTo>
                  <a:cubicBezTo>
                    <a:pt x="9669" y="72095"/>
                    <a:pt x="9434" y="72907"/>
                    <a:pt x="9252" y="73726"/>
                  </a:cubicBezTo>
                  <a:cubicBezTo>
                    <a:pt x="8978" y="74516"/>
                    <a:pt x="8743" y="75328"/>
                    <a:pt x="8561" y="76147"/>
                  </a:cubicBezTo>
                  <a:cubicBezTo>
                    <a:pt x="8280" y="76936"/>
                    <a:pt x="8053" y="77748"/>
                    <a:pt x="7863" y="78568"/>
                  </a:cubicBezTo>
                  <a:cubicBezTo>
                    <a:pt x="7590" y="79357"/>
                    <a:pt x="7362" y="80169"/>
                    <a:pt x="7172" y="80996"/>
                  </a:cubicBezTo>
                  <a:cubicBezTo>
                    <a:pt x="6899" y="81786"/>
                    <a:pt x="6671" y="82590"/>
                    <a:pt x="6482" y="83410"/>
                  </a:cubicBezTo>
                  <a:cubicBezTo>
                    <a:pt x="6208" y="84199"/>
                    <a:pt x="5981" y="85003"/>
                    <a:pt x="5776" y="85831"/>
                  </a:cubicBezTo>
                  <a:cubicBezTo>
                    <a:pt x="5579" y="86658"/>
                    <a:pt x="5283" y="87432"/>
                    <a:pt x="5085" y="88251"/>
                  </a:cubicBezTo>
                  <a:cubicBezTo>
                    <a:pt x="4888" y="89063"/>
                    <a:pt x="4592" y="89853"/>
                    <a:pt x="4395" y="90680"/>
                  </a:cubicBezTo>
                  <a:cubicBezTo>
                    <a:pt x="4197" y="91507"/>
                    <a:pt x="3909" y="92243"/>
                    <a:pt x="3719" y="93040"/>
                  </a:cubicBezTo>
                  <a:cubicBezTo>
                    <a:pt x="3530" y="93837"/>
                    <a:pt x="3196" y="94702"/>
                    <a:pt x="2991" y="95552"/>
                  </a:cubicBezTo>
                  <a:cubicBezTo>
                    <a:pt x="2778" y="96409"/>
                    <a:pt x="2498" y="97168"/>
                    <a:pt x="2300" y="97995"/>
                  </a:cubicBezTo>
                  <a:cubicBezTo>
                    <a:pt x="2095" y="98815"/>
                    <a:pt x="1792" y="99597"/>
                    <a:pt x="1602" y="100409"/>
                  </a:cubicBezTo>
                  <a:cubicBezTo>
                    <a:pt x="593" y="103444"/>
                    <a:pt x="77" y="106616"/>
                    <a:pt x="69" y="109811"/>
                  </a:cubicBezTo>
                  <a:cubicBezTo>
                    <a:pt x="1" y="126765"/>
                    <a:pt x="13926" y="140546"/>
                    <a:pt x="31183" y="140607"/>
                  </a:cubicBezTo>
                  <a:cubicBezTo>
                    <a:pt x="31217" y="140607"/>
                    <a:pt x="31250" y="140607"/>
                    <a:pt x="31283" y="140607"/>
                  </a:cubicBezTo>
                  <a:cubicBezTo>
                    <a:pt x="48494" y="140607"/>
                    <a:pt x="62465" y="126922"/>
                    <a:pt x="62533" y="110001"/>
                  </a:cubicBezTo>
                  <a:cubicBezTo>
                    <a:pt x="62556" y="106950"/>
                    <a:pt x="62108" y="103915"/>
                    <a:pt x="61205" y="101001"/>
                  </a:cubicBezTo>
                  <a:cubicBezTo>
                    <a:pt x="61030" y="100166"/>
                    <a:pt x="60818" y="99346"/>
                    <a:pt x="60575" y="98549"/>
                  </a:cubicBezTo>
                  <a:cubicBezTo>
                    <a:pt x="60393" y="97730"/>
                    <a:pt x="60180" y="96910"/>
                    <a:pt x="59937" y="96113"/>
                  </a:cubicBezTo>
                  <a:cubicBezTo>
                    <a:pt x="59687" y="95317"/>
                    <a:pt x="59535" y="94436"/>
                    <a:pt x="59285" y="93632"/>
                  </a:cubicBezTo>
                  <a:cubicBezTo>
                    <a:pt x="59027" y="92820"/>
                    <a:pt x="58890" y="92000"/>
                    <a:pt x="58647" y="91203"/>
                  </a:cubicBezTo>
                  <a:cubicBezTo>
                    <a:pt x="58480" y="90376"/>
                    <a:pt x="58268" y="89572"/>
                    <a:pt x="58010" y="88775"/>
                  </a:cubicBezTo>
                  <a:cubicBezTo>
                    <a:pt x="57835" y="87955"/>
                    <a:pt x="57630" y="87136"/>
                    <a:pt x="57388" y="86354"/>
                  </a:cubicBezTo>
                  <a:cubicBezTo>
                    <a:pt x="57137" y="85565"/>
                    <a:pt x="56993" y="84723"/>
                    <a:pt x="56750" y="83926"/>
                  </a:cubicBezTo>
                  <a:cubicBezTo>
                    <a:pt x="56500" y="83129"/>
                    <a:pt x="56363" y="82294"/>
                    <a:pt x="56113" y="81497"/>
                  </a:cubicBezTo>
                  <a:cubicBezTo>
                    <a:pt x="55862" y="80700"/>
                    <a:pt x="55726" y="79866"/>
                    <a:pt x="55475" y="79069"/>
                  </a:cubicBezTo>
                  <a:cubicBezTo>
                    <a:pt x="55308" y="78242"/>
                    <a:pt x="55088" y="77430"/>
                    <a:pt x="54830" y="76625"/>
                  </a:cubicBezTo>
                  <a:cubicBezTo>
                    <a:pt x="54671" y="75798"/>
                    <a:pt x="54458" y="74986"/>
                    <a:pt x="54193" y="74182"/>
                  </a:cubicBezTo>
                  <a:cubicBezTo>
                    <a:pt x="54026" y="73362"/>
                    <a:pt x="53813" y="72543"/>
                    <a:pt x="53563" y="71746"/>
                  </a:cubicBezTo>
                  <a:cubicBezTo>
                    <a:pt x="53388" y="70919"/>
                    <a:pt x="53176" y="70107"/>
                    <a:pt x="52918" y="69302"/>
                  </a:cubicBezTo>
                  <a:cubicBezTo>
                    <a:pt x="52751" y="68475"/>
                    <a:pt x="52538" y="67663"/>
                    <a:pt x="52280" y="66858"/>
                  </a:cubicBezTo>
                  <a:cubicBezTo>
                    <a:pt x="52121" y="66031"/>
                    <a:pt x="51901" y="65219"/>
                    <a:pt x="51635" y="64422"/>
                  </a:cubicBezTo>
                  <a:cubicBezTo>
                    <a:pt x="51476" y="63595"/>
                    <a:pt x="51263" y="62776"/>
                    <a:pt x="50998" y="61971"/>
                  </a:cubicBezTo>
                  <a:cubicBezTo>
                    <a:pt x="50838" y="61144"/>
                    <a:pt x="50626" y="60332"/>
                    <a:pt x="50353" y="59535"/>
                  </a:cubicBezTo>
                  <a:cubicBezTo>
                    <a:pt x="50201" y="58708"/>
                    <a:pt x="49988" y="57896"/>
                    <a:pt x="49715" y="57099"/>
                  </a:cubicBezTo>
                  <a:cubicBezTo>
                    <a:pt x="49563" y="56265"/>
                    <a:pt x="49351" y="55452"/>
                    <a:pt x="49085" y="54648"/>
                  </a:cubicBezTo>
                  <a:cubicBezTo>
                    <a:pt x="48934" y="53821"/>
                    <a:pt x="48714" y="53009"/>
                    <a:pt x="48440" y="52212"/>
                  </a:cubicBezTo>
                  <a:cubicBezTo>
                    <a:pt x="48289" y="51377"/>
                    <a:pt x="48076" y="50565"/>
                    <a:pt x="47803" y="49761"/>
                  </a:cubicBezTo>
                  <a:cubicBezTo>
                    <a:pt x="47659" y="48934"/>
                    <a:pt x="47439" y="48122"/>
                    <a:pt x="47158" y="47325"/>
                  </a:cubicBezTo>
                  <a:cubicBezTo>
                    <a:pt x="47014" y="46498"/>
                    <a:pt x="46801" y="45678"/>
                    <a:pt x="46520" y="44889"/>
                  </a:cubicBezTo>
                  <a:cubicBezTo>
                    <a:pt x="46376" y="44054"/>
                    <a:pt x="46164" y="43235"/>
                    <a:pt x="45883" y="42438"/>
                  </a:cubicBezTo>
                  <a:cubicBezTo>
                    <a:pt x="45746" y="41610"/>
                    <a:pt x="45534" y="40798"/>
                    <a:pt x="45238" y="40002"/>
                  </a:cubicBezTo>
                  <a:cubicBezTo>
                    <a:pt x="45109" y="39174"/>
                    <a:pt x="44896" y="38355"/>
                    <a:pt x="44608" y="37566"/>
                  </a:cubicBezTo>
                  <a:cubicBezTo>
                    <a:pt x="44471" y="36738"/>
                    <a:pt x="44259" y="35926"/>
                    <a:pt x="43963" y="35137"/>
                  </a:cubicBezTo>
                  <a:cubicBezTo>
                    <a:pt x="43842" y="34302"/>
                    <a:pt x="43621" y="33483"/>
                    <a:pt x="43325" y="32686"/>
                  </a:cubicBezTo>
                  <a:cubicBezTo>
                    <a:pt x="43204" y="31859"/>
                    <a:pt x="42984" y="31039"/>
                    <a:pt x="42680" y="30250"/>
                  </a:cubicBezTo>
                  <a:cubicBezTo>
                    <a:pt x="42567" y="29415"/>
                    <a:pt x="42354" y="28596"/>
                    <a:pt x="42035" y="27814"/>
                  </a:cubicBezTo>
                  <a:cubicBezTo>
                    <a:pt x="41937" y="26972"/>
                    <a:pt x="41717" y="26152"/>
                    <a:pt x="41390" y="25363"/>
                  </a:cubicBezTo>
                  <a:cubicBezTo>
                    <a:pt x="41299" y="24528"/>
                    <a:pt x="41079" y="23708"/>
                    <a:pt x="40745" y="22927"/>
                  </a:cubicBezTo>
                  <a:cubicBezTo>
                    <a:pt x="40662" y="22084"/>
                    <a:pt x="40442" y="21265"/>
                    <a:pt x="40100" y="20491"/>
                  </a:cubicBezTo>
                  <a:cubicBezTo>
                    <a:pt x="40024" y="19641"/>
                    <a:pt x="39804" y="18814"/>
                    <a:pt x="39455" y="18040"/>
                  </a:cubicBezTo>
                  <a:cubicBezTo>
                    <a:pt x="39387" y="17197"/>
                    <a:pt x="39167" y="16378"/>
                    <a:pt x="38803" y="15611"/>
                  </a:cubicBezTo>
                  <a:cubicBezTo>
                    <a:pt x="38757" y="14769"/>
                    <a:pt x="38537" y="13934"/>
                    <a:pt x="38142" y="13175"/>
                  </a:cubicBezTo>
                  <a:cubicBezTo>
                    <a:pt x="38120" y="12325"/>
                    <a:pt x="37899" y="11483"/>
                    <a:pt x="37497" y="10732"/>
                  </a:cubicBezTo>
                  <a:cubicBezTo>
                    <a:pt x="37497" y="9874"/>
                    <a:pt x="37270" y="9032"/>
                    <a:pt x="36837" y="8288"/>
                  </a:cubicBezTo>
                  <a:cubicBezTo>
                    <a:pt x="36837" y="8242"/>
                    <a:pt x="36845" y="8205"/>
                    <a:pt x="36845" y="8159"/>
                  </a:cubicBezTo>
                  <a:cubicBezTo>
                    <a:pt x="36852" y="7339"/>
                    <a:pt x="36609" y="6535"/>
                    <a:pt x="36162" y="5852"/>
                  </a:cubicBezTo>
                  <a:cubicBezTo>
                    <a:pt x="36169" y="5746"/>
                    <a:pt x="36184" y="5647"/>
                    <a:pt x="36184" y="5541"/>
                  </a:cubicBezTo>
                  <a:cubicBezTo>
                    <a:pt x="36184" y="4774"/>
                    <a:pt x="35942" y="4031"/>
                    <a:pt x="35479" y="3416"/>
                  </a:cubicBezTo>
                  <a:cubicBezTo>
                    <a:pt x="35509" y="3257"/>
                    <a:pt x="35524" y="3097"/>
                    <a:pt x="35524" y="2930"/>
                  </a:cubicBezTo>
                  <a:cubicBezTo>
                    <a:pt x="35524" y="1321"/>
                    <a:pt x="34196" y="9"/>
                    <a:pt x="32557" y="1"/>
                  </a:cubicBezTo>
                  <a:cubicBezTo>
                    <a:pt x="32543" y="1"/>
                    <a:pt x="32529" y="1"/>
                    <a:pt x="32515"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3"/>
            <p:cNvSpPr/>
            <p:nvPr/>
          </p:nvSpPr>
          <p:spPr>
            <a:xfrm>
              <a:off x="4989685" y="-796807"/>
              <a:ext cx="3866881" cy="6592089"/>
            </a:xfrm>
            <a:custGeom>
              <a:avLst/>
              <a:gdLst/>
              <a:ahLst/>
              <a:cxnLst/>
              <a:rect l="l" t="t" r="r" b="b"/>
              <a:pathLst>
                <a:path w="79138" h="134911" extrusionOk="0">
                  <a:moveTo>
                    <a:pt x="75256" y="1"/>
                  </a:moveTo>
                  <a:cubicBezTo>
                    <a:pt x="73715" y="1"/>
                    <a:pt x="72050" y="847"/>
                    <a:pt x="71010" y="2306"/>
                  </a:cubicBezTo>
                  <a:cubicBezTo>
                    <a:pt x="70638" y="2814"/>
                    <a:pt x="70372" y="3383"/>
                    <a:pt x="70220" y="3990"/>
                  </a:cubicBezTo>
                  <a:cubicBezTo>
                    <a:pt x="69932" y="4264"/>
                    <a:pt x="69666" y="4567"/>
                    <a:pt x="69431" y="4886"/>
                  </a:cubicBezTo>
                  <a:cubicBezTo>
                    <a:pt x="69059" y="5410"/>
                    <a:pt x="68786" y="5986"/>
                    <a:pt x="68604" y="6601"/>
                  </a:cubicBezTo>
                  <a:cubicBezTo>
                    <a:pt x="68331" y="6867"/>
                    <a:pt x="68088" y="7155"/>
                    <a:pt x="67868" y="7466"/>
                  </a:cubicBezTo>
                  <a:cubicBezTo>
                    <a:pt x="67481" y="7990"/>
                    <a:pt x="67193" y="8574"/>
                    <a:pt x="67003" y="9204"/>
                  </a:cubicBezTo>
                  <a:cubicBezTo>
                    <a:pt x="66745" y="9462"/>
                    <a:pt x="66510" y="9743"/>
                    <a:pt x="66289" y="10046"/>
                  </a:cubicBezTo>
                  <a:cubicBezTo>
                    <a:pt x="65902" y="10585"/>
                    <a:pt x="65606" y="11177"/>
                    <a:pt x="65409" y="11807"/>
                  </a:cubicBezTo>
                  <a:cubicBezTo>
                    <a:pt x="65166" y="12065"/>
                    <a:pt x="64939" y="12338"/>
                    <a:pt x="64726" y="12627"/>
                  </a:cubicBezTo>
                  <a:cubicBezTo>
                    <a:pt x="64332" y="13173"/>
                    <a:pt x="64020" y="13780"/>
                    <a:pt x="63808" y="14417"/>
                  </a:cubicBezTo>
                  <a:cubicBezTo>
                    <a:pt x="63573" y="14668"/>
                    <a:pt x="63353" y="14926"/>
                    <a:pt x="63155" y="15207"/>
                  </a:cubicBezTo>
                  <a:cubicBezTo>
                    <a:pt x="62753" y="15768"/>
                    <a:pt x="62434" y="16383"/>
                    <a:pt x="62207" y="17036"/>
                  </a:cubicBezTo>
                  <a:cubicBezTo>
                    <a:pt x="61979" y="17278"/>
                    <a:pt x="61774" y="17529"/>
                    <a:pt x="61577" y="17795"/>
                  </a:cubicBezTo>
                  <a:cubicBezTo>
                    <a:pt x="61167" y="18364"/>
                    <a:pt x="60841" y="18986"/>
                    <a:pt x="60598" y="19646"/>
                  </a:cubicBezTo>
                  <a:cubicBezTo>
                    <a:pt x="60385" y="19874"/>
                    <a:pt x="60196" y="20117"/>
                    <a:pt x="60013" y="20375"/>
                  </a:cubicBezTo>
                  <a:cubicBezTo>
                    <a:pt x="59596" y="20959"/>
                    <a:pt x="59255" y="21589"/>
                    <a:pt x="58997" y="22257"/>
                  </a:cubicBezTo>
                  <a:cubicBezTo>
                    <a:pt x="58807" y="22469"/>
                    <a:pt x="58617" y="22712"/>
                    <a:pt x="58435" y="22955"/>
                  </a:cubicBezTo>
                  <a:cubicBezTo>
                    <a:pt x="58018" y="23539"/>
                    <a:pt x="57669" y="24169"/>
                    <a:pt x="57411" y="24845"/>
                  </a:cubicBezTo>
                  <a:cubicBezTo>
                    <a:pt x="57221" y="25065"/>
                    <a:pt x="57039" y="25292"/>
                    <a:pt x="56872" y="25535"/>
                  </a:cubicBezTo>
                  <a:cubicBezTo>
                    <a:pt x="56447" y="26127"/>
                    <a:pt x="56090" y="26764"/>
                    <a:pt x="55817" y="27440"/>
                  </a:cubicBezTo>
                  <a:cubicBezTo>
                    <a:pt x="55642" y="27660"/>
                    <a:pt x="55468" y="27880"/>
                    <a:pt x="55301" y="28115"/>
                  </a:cubicBezTo>
                  <a:cubicBezTo>
                    <a:pt x="54861" y="28722"/>
                    <a:pt x="54496" y="29375"/>
                    <a:pt x="54216" y="30073"/>
                  </a:cubicBezTo>
                  <a:cubicBezTo>
                    <a:pt x="54041" y="30271"/>
                    <a:pt x="53882" y="30475"/>
                    <a:pt x="53730" y="30696"/>
                  </a:cubicBezTo>
                  <a:cubicBezTo>
                    <a:pt x="53282" y="31310"/>
                    <a:pt x="52910" y="31978"/>
                    <a:pt x="52622" y="32676"/>
                  </a:cubicBezTo>
                  <a:cubicBezTo>
                    <a:pt x="52463" y="32866"/>
                    <a:pt x="52311" y="33071"/>
                    <a:pt x="52159" y="33276"/>
                  </a:cubicBezTo>
                  <a:cubicBezTo>
                    <a:pt x="51711" y="33906"/>
                    <a:pt x="51324" y="34581"/>
                    <a:pt x="51021" y="35287"/>
                  </a:cubicBezTo>
                  <a:lnTo>
                    <a:pt x="50581" y="35856"/>
                  </a:lnTo>
                  <a:cubicBezTo>
                    <a:pt x="50125" y="36493"/>
                    <a:pt x="49738" y="37176"/>
                    <a:pt x="49427" y="37897"/>
                  </a:cubicBezTo>
                  <a:lnTo>
                    <a:pt x="49017" y="38436"/>
                  </a:lnTo>
                  <a:cubicBezTo>
                    <a:pt x="48554" y="39081"/>
                    <a:pt x="48160" y="39772"/>
                    <a:pt x="47841" y="40508"/>
                  </a:cubicBezTo>
                  <a:lnTo>
                    <a:pt x="47446" y="41016"/>
                  </a:lnTo>
                  <a:cubicBezTo>
                    <a:pt x="46976" y="41669"/>
                    <a:pt x="46574" y="42367"/>
                    <a:pt x="46247" y="43103"/>
                  </a:cubicBezTo>
                  <a:cubicBezTo>
                    <a:pt x="46126" y="43263"/>
                    <a:pt x="45989" y="43437"/>
                    <a:pt x="45875" y="43596"/>
                  </a:cubicBezTo>
                  <a:cubicBezTo>
                    <a:pt x="45397" y="44257"/>
                    <a:pt x="44988" y="44970"/>
                    <a:pt x="44654" y="45714"/>
                  </a:cubicBezTo>
                  <a:lnTo>
                    <a:pt x="44305" y="46177"/>
                  </a:lnTo>
                  <a:cubicBezTo>
                    <a:pt x="43826" y="46852"/>
                    <a:pt x="43409" y="47573"/>
                    <a:pt x="43060" y="48324"/>
                  </a:cubicBezTo>
                  <a:lnTo>
                    <a:pt x="42741" y="48764"/>
                  </a:lnTo>
                  <a:cubicBezTo>
                    <a:pt x="42240" y="49447"/>
                    <a:pt x="41815" y="50176"/>
                    <a:pt x="41466" y="50942"/>
                  </a:cubicBezTo>
                  <a:cubicBezTo>
                    <a:pt x="41360" y="51071"/>
                    <a:pt x="41261" y="51208"/>
                    <a:pt x="41163" y="51345"/>
                  </a:cubicBezTo>
                  <a:cubicBezTo>
                    <a:pt x="40662" y="52035"/>
                    <a:pt x="40237" y="52779"/>
                    <a:pt x="39873" y="53545"/>
                  </a:cubicBezTo>
                  <a:lnTo>
                    <a:pt x="39592" y="53925"/>
                  </a:lnTo>
                  <a:cubicBezTo>
                    <a:pt x="39091" y="54638"/>
                    <a:pt x="38651" y="55382"/>
                    <a:pt x="38279" y="56164"/>
                  </a:cubicBezTo>
                  <a:cubicBezTo>
                    <a:pt x="38196" y="56277"/>
                    <a:pt x="38112" y="56384"/>
                    <a:pt x="38021" y="56505"/>
                  </a:cubicBezTo>
                  <a:cubicBezTo>
                    <a:pt x="37505" y="57218"/>
                    <a:pt x="37057" y="57977"/>
                    <a:pt x="36685" y="58774"/>
                  </a:cubicBezTo>
                  <a:lnTo>
                    <a:pt x="36450" y="59085"/>
                  </a:lnTo>
                  <a:cubicBezTo>
                    <a:pt x="35927" y="59814"/>
                    <a:pt x="35471" y="60588"/>
                    <a:pt x="35092" y="61392"/>
                  </a:cubicBezTo>
                  <a:cubicBezTo>
                    <a:pt x="35016" y="61483"/>
                    <a:pt x="34948" y="61574"/>
                    <a:pt x="34887" y="61665"/>
                  </a:cubicBezTo>
                  <a:cubicBezTo>
                    <a:pt x="34356" y="62402"/>
                    <a:pt x="33893" y="63183"/>
                    <a:pt x="33498" y="64003"/>
                  </a:cubicBezTo>
                  <a:lnTo>
                    <a:pt x="33308" y="64246"/>
                  </a:lnTo>
                  <a:cubicBezTo>
                    <a:pt x="32770" y="64989"/>
                    <a:pt x="32307" y="65786"/>
                    <a:pt x="31904" y="66613"/>
                  </a:cubicBezTo>
                  <a:cubicBezTo>
                    <a:pt x="31844" y="66682"/>
                    <a:pt x="31791" y="66750"/>
                    <a:pt x="31745" y="66826"/>
                  </a:cubicBezTo>
                  <a:cubicBezTo>
                    <a:pt x="31199" y="67577"/>
                    <a:pt x="30728" y="68374"/>
                    <a:pt x="30318" y="69209"/>
                  </a:cubicBezTo>
                  <a:lnTo>
                    <a:pt x="30167" y="69406"/>
                  </a:lnTo>
                  <a:cubicBezTo>
                    <a:pt x="29620" y="70173"/>
                    <a:pt x="29142" y="70977"/>
                    <a:pt x="28725" y="71819"/>
                  </a:cubicBezTo>
                  <a:lnTo>
                    <a:pt x="28596" y="71986"/>
                  </a:lnTo>
                  <a:cubicBezTo>
                    <a:pt x="28049" y="72760"/>
                    <a:pt x="27564" y="73580"/>
                    <a:pt x="27146" y="74430"/>
                  </a:cubicBezTo>
                  <a:lnTo>
                    <a:pt x="27032" y="74566"/>
                  </a:lnTo>
                  <a:cubicBezTo>
                    <a:pt x="26471" y="75348"/>
                    <a:pt x="25978" y="76168"/>
                    <a:pt x="25553" y="77025"/>
                  </a:cubicBezTo>
                  <a:cubicBezTo>
                    <a:pt x="25522" y="77071"/>
                    <a:pt x="25492" y="77109"/>
                    <a:pt x="25454" y="77147"/>
                  </a:cubicBezTo>
                  <a:cubicBezTo>
                    <a:pt x="24892" y="77936"/>
                    <a:pt x="24391" y="78771"/>
                    <a:pt x="23967" y="79636"/>
                  </a:cubicBezTo>
                  <a:cubicBezTo>
                    <a:pt x="23936" y="79666"/>
                    <a:pt x="23906" y="79697"/>
                    <a:pt x="23891" y="79742"/>
                  </a:cubicBezTo>
                  <a:cubicBezTo>
                    <a:pt x="23321" y="80531"/>
                    <a:pt x="22813" y="81366"/>
                    <a:pt x="22373" y="82231"/>
                  </a:cubicBezTo>
                  <a:lnTo>
                    <a:pt x="22312" y="82322"/>
                  </a:lnTo>
                  <a:cubicBezTo>
                    <a:pt x="21743" y="83119"/>
                    <a:pt x="21227" y="83961"/>
                    <a:pt x="20787" y="84842"/>
                  </a:cubicBezTo>
                  <a:lnTo>
                    <a:pt x="20749" y="84902"/>
                  </a:lnTo>
                  <a:cubicBezTo>
                    <a:pt x="20172" y="85707"/>
                    <a:pt x="19648" y="86564"/>
                    <a:pt x="19193" y="87452"/>
                  </a:cubicBezTo>
                  <a:cubicBezTo>
                    <a:pt x="19193" y="87460"/>
                    <a:pt x="19186" y="87467"/>
                    <a:pt x="19178" y="87483"/>
                  </a:cubicBezTo>
                  <a:cubicBezTo>
                    <a:pt x="18594" y="88295"/>
                    <a:pt x="18070" y="89160"/>
                    <a:pt x="17607" y="90048"/>
                  </a:cubicBezTo>
                  <a:lnTo>
                    <a:pt x="17599" y="90048"/>
                  </a:lnTo>
                  <a:cubicBezTo>
                    <a:pt x="17008" y="90882"/>
                    <a:pt x="16484" y="91755"/>
                    <a:pt x="16013" y="92658"/>
                  </a:cubicBezTo>
                  <a:cubicBezTo>
                    <a:pt x="15421" y="93485"/>
                    <a:pt x="14890" y="94358"/>
                    <a:pt x="14420" y="95269"/>
                  </a:cubicBezTo>
                  <a:cubicBezTo>
                    <a:pt x="13828" y="96104"/>
                    <a:pt x="13297" y="96976"/>
                    <a:pt x="12826" y="97887"/>
                  </a:cubicBezTo>
                  <a:cubicBezTo>
                    <a:pt x="12234" y="98714"/>
                    <a:pt x="11703" y="99594"/>
                    <a:pt x="11232" y="100505"/>
                  </a:cubicBezTo>
                  <a:cubicBezTo>
                    <a:pt x="10648" y="101340"/>
                    <a:pt x="10117" y="102205"/>
                    <a:pt x="9639" y="103108"/>
                  </a:cubicBezTo>
                  <a:cubicBezTo>
                    <a:pt x="9054" y="103950"/>
                    <a:pt x="8523" y="104823"/>
                    <a:pt x="8045" y="105726"/>
                  </a:cubicBezTo>
                  <a:cubicBezTo>
                    <a:pt x="7461" y="106569"/>
                    <a:pt x="6930" y="107434"/>
                    <a:pt x="6451" y="108337"/>
                  </a:cubicBezTo>
                  <a:cubicBezTo>
                    <a:pt x="1" y="117580"/>
                    <a:pt x="1504" y="128599"/>
                    <a:pt x="9851" y="133061"/>
                  </a:cubicBezTo>
                  <a:cubicBezTo>
                    <a:pt x="12202" y="134316"/>
                    <a:pt x="14865" y="134910"/>
                    <a:pt x="17626" y="134910"/>
                  </a:cubicBezTo>
                  <a:cubicBezTo>
                    <a:pt x="24670" y="134910"/>
                    <a:pt x="32351" y="131039"/>
                    <a:pt x="37110" y="124372"/>
                  </a:cubicBezTo>
                  <a:cubicBezTo>
                    <a:pt x="38841" y="121951"/>
                    <a:pt x="40017" y="119409"/>
                    <a:pt x="40662" y="116882"/>
                  </a:cubicBezTo>
                  <a:cubicBezTo>
                    <a:pt x="41041" y="115986"/>
                    <a:pt x="41345" y="115060"/>
                    <a:pt x="41588" y="114112"/>
                  </a:cubicBezTo>
                  <a:cubicBezTo>
                    <a:pt x="41960" y="113216"/>
                    <a:pt x="42271" y="112290"/>
                    <a:pt x="42521" y="111349"/>
                  </a:cubicBezTo>
                  <a:cubicBezTo>
                    <a:pt x="42893" y="110446"/>
                    <a:pt x="43204" y="109521"/>
                    <a:pt x="43447" y="108572"/>
                  </a:cubicBezTo>
                  <a:cubicBezTo>
                    <a:pt x="43826" y="107676"/>
                    <a:pt x="44130" y="106751"/>
                    <a:pt x="44373" y="105802"/>
                  </a:cubicBezTo>
                  <a:cubicBezTo>
                    <a:pt x="44752" y="104907"/>
                    <a:pt x="45063" y="103981"/>
                    <a:pt x="45299" y="103032"/>
                  </a:cubicBezTo>
                  <a:cubicBezTo>
                    <a:pt x="45678" y="102137"/>
                    <a:pt x="45989" y="101203"/>
                    <a:pt x="46232" y="100255"/>
                  </a:cubicBezTo>
                  <a:cubicBezTo>
                    <a:pt x="46612" y="99359"/>
                    <a:pt x="46923" y="98433"/>
                    <a:pt x="47158" y="97485"/>
                  </a:cubicBezTo>
                  <a:cubicBezTo>
                    <a:pt x="47545" y="96589"/>
                    <a:pt x="47856" y="95656"/>
                    <a:pt x="48091" y="94707"/>
                  </a:cubicBezTo>
                  <a:cubicBezTo>
                    <a:pt x="48471" y="93804"/>
                    <a:pt x="48782" y="92878"/>
                    <a:pt x="49017" y="91930"/>
                  </a:cubicBezTo>
                  <a:cubicBezTo>
                    <a:pt x="49404" y="91027"/>
                    <a:pt x="49715" y="90093"/>
                    <a:pt x="49951" y="89137"/>
                  </a:cubicBezTo>
                  <a:cubicBezTo>
                    <a:pt x="50338" y="88242"/>
                    <a:pt x="50649" y="87308"/>
                    <a:pt x="50877" y="86359"/>
                  </a:cubicBezTo>
                  <a:cubicBezTo>
                    <a:pt x="51271" y="85464"/>
                    <a:pt x="51582" y="84531"/>
                    <a:pt x="51810" y="83582"/>
                  </a:cubicBezTo>
                  <a:cubicBezTo>
                    <a:pt x="52205" y="82687"/>
                    <a:pt x="52516" y="81753"/>
                    <a:pt x="52736" y="80804"/>
                  </a:cubicBezTo>
                  <a:cubicBezTo>
                    <a:pt x="53138" y="79909"/>
                    <a:pt x="53449" y="78976"/>
                    <a:pt x="53669" y="78019"/>
                  </a:cubicBezTo>
                  <a:cubicBezTo>
                    <a:pt x="54064" y="77124"/>
                    <a:pt x="54375" y="76198"/>
                    <a:pt x="54595" y="75242"/>
                  </a:cubicBezTo>
                  <a:cubicBezTo>
                    <a:pt x="54997" y="74354"/>
                    <a:pt x="55308" y="73428"/>
                    <a:pt x="55528" y="72472"/>
                  </a:cubicBezTo>
                  <a:cubicBezTo>
                    <a:pt x="55931" y="71576"/>
                    <a:pt x="56242" y="70651"/>
                    <a:pt x="56454" y="69694"/>
                  </a:cubicBezTo>
                  <a:cubicBezTo>
                    <a:pt x="56857" y="68807"/>
                    <a:pt x="57168" y="67873"/>
                    <a:pt x="57373" y="66925"/>
                  </a:cubicBezTo>
                  <a:cubicBezTo>
                    <a:pt x="57782" y="66037"/>
                    <a:pt x="58101" y="65111"/>
                    <a:pt x="58306" y="64155"/>
                  </a:cubicBezTo>
                  <a:cubicBezTo>
                    <a:pt x="58716" y="63267"/>
                    <a:pt x="59027" y="62341"/>
                    <a:pt x="59232" y="61385"/>
                  </a:cubicBezTo>
                  <a:cubicBezTo>
                    <a:pt x="59649" y="60497"/>
                    <a:pt x="59953" y="59571"/>
                    <a:pt x="60158" y="58615"/>
                  </a:cubicBezTo>
                  <a:cubicBezTo>
                    <a:pt x="60575" y="57727"/>
                    <a:pt x="60886" y="56801"/>
                    <a:pt x="61084" y="55845"/>
                  </a:cubicBezTo>
                  <a:cubicBezTo>
                    <a:pt x="61501" y="54957"/>
                    <a:pt x="61812" y="54024"/>
                    <a:pt x="62002" y="53067"/>
                  </a:cubicBezTo>
                  <a:cubicBezTo>
                    <a:pt x="62434" y="52179"/>
                    <a:pt x="62753" y="51246"/>
                    <a:pt x="62935" y="50282"/>
                  </a:cubicBezTo>
                  <a:cubicBezTo>
                    <a:pt x="63368" y="49402"/>
                    <a:pt x="63679" y="48469"/>
                    <a:pt x="63861" y="47505"/>
                  </a:cubicBezTo>
                  <a:cubicBezTo>
                    <a:pt x="64301" y="46624"/>
                    <a:pt x="64612" y="45691"/>
                    <a:pt x="64794" y="44727"/>
                  </a:cubicBezTo>
                  <a:cubicBezTo>
                    <a:pt x="65235" y="43847"/>
                    <a:pt x="65546" y="42914"/>
                    <a:pt x="65720" y="41950"/>
                  </a:cubicBezTo>
                  <a:cubicBezTo>
                    <a:pt x="66160" y="41069"/>
                    <a:pt x="66472" y="40136"/>
                    <a:pt x="66646" y="39180"/>
                  </a:cubicBezTo>
                  <a:cubicBezTo>
                    <a:pt x="67094" y="38307"/>
                    <a:pt x="67405" y="37374"/>
                    <a:pt x="67564" y="36410"/>
                  </a:cubicBezTo>
                  <a:cubicBezTo>
                    <a:pt x="68027" y="35537"/>
                    <a:pt x="68338" y="34596"/>
                    <a:pt x="68490" y="33625"/>
                  </a:cubicBezTo>
                  <a:cubicBezTo>
                    <a:pt x="68961" y="32752"/>
                    <a:pt x="69272" y="31811"/>
                    <a:pt x="69424" y="30832"/>
                  </a:cubicBezTo>
                  <a:cubicBezTo>
                    <a:pt x="69887" y="29975"/>
                    <a:pt x="70190" y="29041"/>
                    <a:pt x="70334" y="28077"/>
                  </a:cubicBezTo>
                  <a:cubicBezTo>
                    <a:pt x="70812" y="27220"/>
                    <a:pt x="71124" y="26271"/>
                    <a:pt x="71253" y="25300"/>
                  </a:cubicBezTo>
                  <a:cubicBezTo>
                    <a:pt x="71738" y="24442"/>
                    <a:pt x="72057" y="23501"/>
                    <a:pt x="72171" y="22530"/>
                  </a:cubicBezTo>
                  <a:cubicBezTo>
                    <a:pt x="72679" y="21680"/>
                    <a:pt x="72990" y="20739"/>
                    <a:pt x="73104" y="19760"/>
                  </a:cubicBezTo>
                  <a:cubicBezTo>
                    <a:pt x="73613" y="18902"/>
                    <a:pt x="73931" y="17946"/>
                    <a:pt x="74022" y="16960"/>
                  </a:cubicBezTo>
                  <a:cubicBezTo>
                    <a:pt x="74554" y="16125"/>
                    <a:pt x="74872" y="15169"/>
                    <a:pt x="74941" y="14182"/>
                  </a:cubicBezTo>
                  <a:cubicBezTo>
                    <a:pt x="75510" y="13272"/>
                    <a:pt x="75813" y="12323"/>
                    <a:pt x="75851" y="11412"/>
                  </a:cubicBezTo>
                  <a:cubicBezTo>
                    <a:pt x="76413" y="10585"/>
                    <a:pt x="76732" y="9621"/>
                    <a:pt x="76777" y="8635"/>
                  </a:cubicBezTo>
                  <a:cubicBezTo>
                    <a:pt x="77384" y="7732"/>
                    <a:pt x="77688" y="6760"/>
                    <a:pt x="77688" y="5865"/>
                  </a:cubicBezTo>
                  <a:cubicBezTo>
                    <a:pt x="79137" y="3831"/>
                    <a:pt x="78826" y="1387"/>
                    <a:pt x="76975" y="409"/>
                  </a:cubicBezTo>
                  <a:cubicBezTo>
                    <a:pt x="76451" y="132"/>
                    <a:pt x="75863" y="1"/>
                    <a:pt x="75256"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3"/>
            <p:cNvSpPr/>
            <p:nvPr/>
          </p:nvSpPr>
          <p:spPr>
            <a:xfrm>
              <a:off x="2335203" y="-797638"/>
              <a:ext cx="3843866" cy="6593603"/>
            </a:xfrm>
            <a:custGeom>
              <a:avLst/>
              <a:gdLst/>
              <a:ahLst/>
              <a:cxnLst/>
              <a:rect l="l" t="t" r="r" b="b"/>
              <a:pathLst>
                <a:path w="78667" h="134942" extrusionOk="0">
                  <a:moveTo>
                    <a:pt x="3872" y="1"/>
                  </a:moveTo>
                  <a:cubicBezTo>
                    <a:pt x="3266" y="1"/>
                    <a:pt x="2681" y="132"/>
                    <a:pt x="2163" y="410"/>
                  </a:cubicBezTo>
                  <a:cubicBezTo>
                    <a:pt x="319" y="1397"/>
                    <a:pt x="0" y="3825"/>
                    <a:pt x="1442" y="5859"/>
                  </a:cubicBezTo>
                  <a:cubicBezTo>
                    <a:pt x="1442" y="6762"/>
                    <a:pt x="1730" y="7726"/>
                    <a:pt x="2338" y="8629"/>
                  </a:cubicBezTo>
                  <a:cubicBezTo>
                    <a:pt x="2360" y="9540"/>
                    <a:pt x="2664" y="10496"/>
                    <a:pt x="3241" y="11407"/>
                  </a:cubicBezTo>
                  <a:cubicBezTo>
                    <a:pt x="3301" y="12393"/>
                    <a:pt x="3620" y="13349"/>
                    <a:pt x="4151" y="14176"/>
                  </a:cubicBezTo>
                  <a:cubicBezTo>
                    <a:pt x="4227" y="15163"/>
                    <a:pt x="4531" y="16119"/>
                    <a:pt x="5054" y="16962"/>
                  </a:cubicBezTo>
                  <a:cubicBezTo>
                    <a:pt x="5145" y="17941"/>
                    <a:pt x="5457" y="18897"/>
                    <a:pt x="5965" y="19747"/>
                  </a:cubicBezTo>
                  <a:cubicBezTo>
                    <a:pt x="6071" y="20726"/>
                    <a:pt x="6382" y="21667"/>
                    <a:pt x="6876" y="22517"/>
                  </a:cubicBezTo>
                  <a:cubicBezTo>
                    <a:pt x="6997" y="23488"/>
                    <a:pt x="7301" y="24429"/>
                    <a:pt x="7786" y="25287"/>
                  </a:cubicBezTo>
                  <a:cubicBezTo>
                    <a:pt x="7915" y="26258"/>
                    <a:pt x="8226" y="27206"/>
                    <a:pt x="8697" y="28064"/>
                  </a:cubicBezTo>
                  <a:cubicBezTo>
                    <a:pt x="8834" y="29028"/>
                    <a:pt x="9145" y="29961"/>
                    <a:pt x="9608" y="30819"/>
                  </a:cubicBezTo>
                  <a:cubicBezTo>
                    <a:pt x="9744" y="31798"/>
                    <a:pt x="10055" y="32746"/>
                    <a:pt x="10518" y="33619"/>
                  </a:cubicBezTo>
                  <a:cubicBezTo>
                    <a:pt x="10670" y="34583"/>
                    <a:pt x="10981" y="35516"/>
                    <a:pt x="11429" y="36389"/>
                  </a:cubicBezTo>
                  <a:cubicBezTo>
                    <a:pt x="11596" y="37353"/>
                    <a:pt x="11899" y="38294"/>
                    <a:pt x="12347" y="39166"/>
                  </a:cubicBezTo>
                  <a:cubicBezTo>
                    <a:pt x="12514" y="40130"/>
                    <a:pt x="12818" y="41064"/>
                    <a:pt x="13258" y="41936"/>
                  </a:cubicBezTo>
                  <a:cubicBezTo>
                    <a:pt x="13425" y="42900"/>
                    <a:pt x="13728" y="43834"/>
                    <a:pt x="14169" y="44706"/>
                  </a:cubicBezTo>
                  <a:cubicBezTo>
                    <a:pt x="14343" y="45670"/>
                    <a:pt x="14654" y="46603"/>
                    <a:pt x="15087" y="47484"/>
                  </a:cubicBezTo>
                  <a:cubicBezTo>
                    <a:pt x="15269" y="48448"/>
                    <a:pt x="15580" y="49381"/>
                    <a:pt x="15997" y="50261"/>
                  </a:cubicBezTo>
                  <a:cubicBezTo>
                    <a:pt x="16187" y="51225"/>
                    <a:pt x="16498" y="52159"/>
                    <a:pt x="16923" y="53039"/>
                  </a:cubicBezTo>
                  <a:cubicBezTo>
                    <a:pt x="17113" y="54003"/>
                    <a:pt x="17417" y="54928"/>
                    <a:pt x="17834" y="55809"/>
                  </a:cubicBezTo>
                  <a:cubicBezTo>
                    <a:pt x="18031" y="56765"/>
                    <a:pt x="18342" y="57698"/>
                    <a:pt x="18752" y="58586"/>
                  </a:cubicBezTo>
                  <a:cubicBezTo>
                    <a:pt x="18950" y="59535"/>
                    <a:pt x="19261" y="60468"/>
                    <a:pt x="19663" y="61356"/>
                  </a:cubicBezTo>
                  <a:cubicBezTo>
                    <a:pt x="19860" y="62312"/>
                    <a:pt x="20171" y="63246"/>
                    <a:pt x="20581" y="64134"/>
                  </a:cubicBezTo>
                  <a:cubicBezTo>
                    <a:pt x="20786" y="65082"/>
                    <a:pt x="21090" y="66016"/>
                    <a:pt x="21492" y="66904"/>
                  </a:cubicBezTo>
                  <a:cubicBezTo>
                    <a:pt x="21704" y="67852"/>
                    <a:pt x="22008" y="68786"/>
                    <a:pt x="22410" y="69673"/>
                  </a:cubicBezTo>
                  <a:cubicBezTo>
                    <a:pt x="22623" y="70622"/>
                    <a:pt x="22926" y="71548"/>
                    <a:pt x="23321" y="72443"/>
                  </a:cubicBezTo>
                  <a:cubicBezTo>
                    <a:pt x="23533" y="73392"/>
                    <a:pt x="23844" y="74325"/>
                    <a:pt x="24247" y="75213"/>
                  </a:cubicBezTo>
                  <a:cubicBezTo>
                    <a:pt x="24451" y="76162"/>
                    <a:pt x="24755" y="77088"/>
                    <a:pt x="25157" y="77983"/>
                  </a:cubicBezTo>
                  <a:cubicBezTo>
                    <a:pt x="25370" y="78939"/>
                    <a:pt x="25681" y="79873"/>
                    <a:pt x="26075" y="80768"/>
                  </a:cubicBezTo>
                  <a:cubicBezTo>
                    <a:pt x="26296" y="81725"/>
                    <a:pt x="26607" y="82650"/>
                    <a:pt x="26994" y="83553"/>
                  </a:cubicBezTo>
                  <a:cubicBezTo>
                    <a:pt x="27214" y="84502"/>
                    <a:pt x="27525" y="85435"/>
                    <a:pt x="27912" y="86331"/>
                  </a:cubicBezTo>
                  <a:cubicBezTo>
                    <a:pt x="28140" y="87280"/>
                    <a:pt x="28451" y="88213"/>
                    <a:pt x="28838" y="89108"/>
                  </a:cubicBezTo>
                  <a:cubicBezTo>
                    <a:pt x="29065" y="90057"/>
                    <a:pt x="29369" y="90990"/>
                    <a:pt x="29748" y="91886"/>
                  </a:cubicBezTo>
                  <a:cubicBezTo>
                    <a:pt x="29984" y="92835"/>
                    <a:pt x="30287" y="93760"/>
                    <a:pt x="30667" y="94656"/>
                  </a:cubicBezTo>
                  <a:cubicBezTo>
                    <a:pt x="30902" y="95604"/>
                    <a:pt x="31205" y="96538"/>
                    <a:pt x="31585" y="97441"/>
                  </a:cubicBezTo>
                  <a:cubicBezTo>
                    <a:pt x="31820" y="98382"/>
                    <a:pt x="32131" y="99308"/>
                    <a:pt x="32503" y="100211"/>
                  </a:cubicBezTo>
                  <a:cubicBezTo>
                    <a:pt x="32731" y="101152"/>
                    <a:pt x="33034" y="102078"/>
                    <a:pt x="33414" y="102981"/>
                  </a:cubicBezTo>
                  <a:cubicBezTo>
                    <a:pt x="33649" y="103922"/>
                    <a:pt x="33960" y="104848"/>
                    <a:pt x="34340" y="105751"/>
                  </a:cubicBezTo>
                  <a:cubicBezTo>
                    <a:pt x="34575" y="106692"/>
                    <a:pt x="34878" y="107618"/>
                    <a:pt x="35250" y="108521"/>
                  </a:cubicBezTo>
                  <a:cubicBezTo>
                    <a:pt x="35493" y="109462"/>
                    <a:pt x="35797" y="110388"/>
                    <a:pt x="36169" y="111291"/>
                  </a:cubicBezTo>
                  <a:cubicBezTo>
                    <a:pt x="36411" y="112232"/>
                    <a:pt x="36715" y="113157"/>
                    <a:pt x="37087" y="114061"/>
                  </a:cubicBezTo>
                  <a:cubicBezTo>
                    <a:pt x="37322" y="115002"/>
                    <a:pt x="37626" y="115935"/>
                    <a:pt x="37997" y="116838"/>
                  </a:cubicBezTo>
                  <a:cubicBezTo>
                    <a:pt x="38718" y="119555"/>
                    <a:pt x="39925" y="122112"/>
                    <a:pt x="41572" y="124389"/>
                  </a:cubicBezTo>
                  <a:cubicBezTo>
                    <a:pt x="46334" y="131058"/>
                    <a:pt x="53968" y="134942"/>
                    <a:pt x="61013" y="134942"/>
                  </a:cubicBezTo>
                  <a:cubicBezTo>
                    <a:pt x="63779" y="134942"/>
                    <a:pt x="66455" y="134343"/>
                    <a:pt x="68831" y="133078"/>
                  </a:cubicBezTo>
                  <a:cubicBezTo>
                    <a:pt x="77255" y="128593"/>
                    <a:pt x="78666" y="117650"/>
                    <a:pt x="72269" y="108422"/>
                  </a:cubicBezTo>
                  <a:cubicBezTo>
                    <a:pt x="71798" y="107519"/>
                    <a:pt x="71275" y="106639"/>
                    <a:pt x="70690" y="105804"/>
                  </a:cubicBezTo>
                  <a:cubicBezTo>
                    <a:pt x="70220" y="104901"/>
                    <a:pt x="69688" y="104028"/>
                    <a:pt x="69104" y="103193"/>
                  </a:cubicBezTo>
                  <a:cubicBezTo>
                    <a:pt x="68634" y="102290"/>
                    <a:pt x="68110" y="101410"/>
                    <a:pt x="67518" y="100575"/>
                  </a:cubicBezTo>
                  <a:cubicBezTo>
                    <a:pt x="67055" y="99672"/>
                    <a:pt x="66532" y="98799"/>
                    <a:pt x="65947" y="97972"/>
                  </a:cubicBezTo>
                  <a:cubicBezTo>
                    <a:pt x="65477" y="97062"/>
                    <a:pt x="64953" y="96181"/>
                    <a:pt x="64361" y="95354"/>
                  </a:cubicBezTo>
                  <a:cubicBezTo>
                    <a:pt x="63898" y="94443"/>
                    <a:pt x="63367" y="93571"/>
                    <a:pt x="62775" y="92744"/>
                  </a:cubicBezTo>
                  <a:cubicBezTo>
                    <a:pt x="62320" y="91833"/>
                    <a:pt x="61788" y="90953"/>
                    <a:pt x="61189" y="90125"/>
                  </a:cubicBezTo>
                  <a:cubicBezTo>
                    <a:pt x="60734" y="89215"/>
                    <a:pt x="60202" y="88342"/>
                    <a:pt x="59618" y="87507"/>
                  </a:cubicBezTo>
                  <a:cubicBezTo>
                    <a:pt x="59163" y="86597"/>
                    <a:pt x="58632" y="85731"/>
                    <a:pt x="58032" y="84904"/>
                  </a:cubicBezTo>
                  <a:cubicBezTo>
                    <a:pt x="57584" y="84009"/>
                    <a:pt x="57061" y="83151"/>
                    <a:pt x="56476" y="82339"/>
                  </a:cubicBezTo>
                  <a:cubicBezTo>
                    <a:pt x="56469" y="82324"/>
                    <a:pt x="56461" y="82309"/>
                    <a:pt x="56461" y="82301"/>
                  </a:cubicBezTo>
                  <a:cubicBezTo>
                    <a:pt x="56013" y="81413"/>
                    <a:pt x="55497" y="80563"/>
                    <a:pt x="54921" y="79759"/>
                  </a:cubicBezTo>
                  <a:lnTo>
                    <a:pt x="54875" y="79698"/>
                  </a:lnTo>
                  <a:cubicBezTo>
                    <a:pt x="54435" y="78818"/>
                    <a:pt x="53926" y="77968"/>
                    <a:pt x="53357" y="77164"/>
                  </a:cubicBezTo>
                  <a:lnTo>
                    <a:pt x="53297" y="77088"/>
                  </a:lnTo>
                  <a:cubicBezTo>
                    <a:pt x="52864" y="76215"/>
                    <a:pt x="52363" y="75373"/>
                    <a:pt x="51802" y="74576"/>
                  </a:cubicBezTo>
                  <a:cubicBezTo>
                    <a:pt x="51771" y="74546"/>
                    <a:pt x="51748" y="74508"/>
                    <a:pt x="51726" y="74470"/>
                  </a:cubicBezTo>
                  <a:cubicBezTo>
                    <a:pt x="51293" y="73612"/>
                    <a:pt x="50792" y="72785"/>
                    <a:pt x="50238" y="71996"/>
                  </a:cubicBezTo>
                  <a:cubicBezTo>
                    <a:pt x="50208" y="71950"/>
                    <a:pt x="50178" y="71912"/>
                    <a:pt x="50140" y="71874"/>
                  </a:cubicBezTo>
                  <a:cubicBezTo>
                    <a:pt x="49722" y="71017"/>
                    <a:pt x="49237" y="70190"/>
                    <a:pt x="48683" y="69415"/>
                  </a:cubicBezTo>
                  <a:lnTo>
                    <a:pt x="48569" y="69264"/>
                  </a:lnTo>
                  <a:cubicBezTo>
                    <a:pt x="48151" y="68421"/>
                    <a:pt x="47666" y="67609"/>
                    <a:pt x="47127" y="66835"/>
                  </a:cubicBezTo>
                  <a:cubicBezTo>
                    <a:pt x="47074" y="66782"/>
                    <a:pt x="47028" y="66721"/>
                    <a:pt x="46990" y="66653"/>
                  </a:cubicBezTo>
                  <a:cubicBezTo>
                    <a:pt x="46580" y="65818"/>
                    <a:pt x="46102" y="65014"/>
                    <a:pt x="45564" y="64255"/>
                  </a:cubicBezTo>
                  <a:lnTo>
                    <a:pt x="45412" y="64050"/>
                  </a:lnTo>
                  <a:cubicBezTo>
                    <a:pt x="45010" y="63215"/>
                    <a:pt x="44539" y="62426"/>
                    <a:pt x="44008" y="61675"/>
                  </a:cubicBezTo>
                  <a:lnTo>
                    <a:pt x="43826" y="61432"/>
                  </a:lnTo>
                  <a:cubicBezTo>
                    <a:pt x="43431" y="60612"/>
                    <a:pt x="42968" y="59831"/>
                    <a:pt x="42437" y="59095"/>
                  </a:cubicBezTo>
                  <a:lnTo>
                    <a:pt x="42240" y="58821"/>
                  </a:lnTo>
                  <a:cubicBezTo>
                    <a:pt x="41860" y="58009"/>
                    <a:pt x="41405" y="57243"/>
                    <a:pt x="40881" y="56514"/>
                  </a:cubicBezTo>
                  <a:lnTo>
                    <a:pt x="40654" y="56211"/>
                  </a:lnTo>
                  <a:cubicBezTo>
                    <a:pt x="40282" y="55414"/>
                    <a:pt x="39834" y="54648"/>
                    <a:pt x="39318" y="53934"/>
                  </a:cubicBezTo>
                  <a:lnTo>
                    <a:pt x="39068" y="53593"/>
                  </a:lnTo>
                  <a:cubicBezTo>
                    <a:pt x="38703" y="52811"/>
                    <a:pt x="38271" y="52060"/>
                    <a:pt x="37762" y="51354"/>
                  </a:cubicBezTo>
                  <a:cubicBezTo>
                    <a:pt x="37679" y="51225"/>
                    <a:pt x="37588" y="51104"/>
                    <a:pt x="37489" y="50982"/>
                  </a:cubicBezTo>
                  <a:cubicBezTo>
                    <a:pt x="37132" y="50208"/>
                    <a:pt x="36700" y="49472"/>
                    <a:pt x="36207" y="48774"/>
                  </a:cubicBezTo>
                  <a:lnTo>
                    <a:pt x="35903" y="48364"/>
                  </a:lnTo>
                  <a:cubicBezTo>
                    <a:pt x="35554" y="47598"/>
                    <a:pt x="35137" y="46869"/>
                    <a:pt x="34643" y="46186"/>
                  </a:cubicBezTo>
                  <a:lnTo>
                    <a:pt x="34317" y="45761"/>
                  </a:lnTo>
                  <a:cubicBezTo>
                    <a:pt x="33983" y="45002"/>
                    <a:pt x="33573" y="44274"/>
                    <a:pt x="33088" y="43606"/>
                  </a:cubicBezTo>
                  <a:cubicBezTo>
                    <a:pt x="32974" y="43454"/>
                    <a:pt x="32860" y="43295"/>
                    <a:pt x="32738" y="43143"/>
                  </a:cubicBezTo>
                  <a:cubicBezTo>
                    <a:pt x="32405" y="42392"/>
                    <a:pt x="31995" y="41686"/>
                    <a:pt x="31524" y="41026"/>
                  </a:cubicBezTo>
                  <a:lnTo>
                    <a:pt x="31160" y="40540"/>
                  </a:lnTo>
                  <a:cubicBezTo>
                    <a:pt x="30834" y="39804"/>
                    <a:pt x="30431" y="39098"/>
                    <a:pt x="29969" y="38446"/>
                  </a:cubicBezTo>
                  <a:lnTo>
                    <a:pt x="29574" y="37929"/>
                  </a:lnTo>
                  <a:cubicBezTo>
                    <a:pt x="29255" y="37201"/>
                    <a:pt x="28868" y="36510"/>
                    <a:pt x="28405" y="35865"/>
                  </a:cubicBezTo>
                  <a:lnTo>
                    <a:pt x="27988" y="35327"/>
                  </a:lnTo>
                  <a:cubicBezTo>
                    <a:pt x="27684" y="34606"/>
                    <a:pt x="27297" y="33923"/>
                    <a:pt x="26842" y="33285"/>
                  </a:cubicBezTo>
                  <a:cubicBezTo>
                    <a:pt x="26698" y="33088"/>
                    <a:pt x="26561" y="32898"/>
                    <a:pt x="26409" y="32716"/>
                  </a:cubicBezTo>
                  <a:cubicBezTo>
                    <a:pt x="26113" y="32003"/>
                    <a:pt x="25734" y="31327"/>
                    <a:pt x="25286" y="30705"/>
                  </a:cubicBezTo>
                  <a:cubicBezTo>
                    <a:pt x="25134" y="30492"/>
                    <a:pt x="24983" y="30295"/>
                    <a:pt x="24823" y="30098"/>
                  </a:cubicBezTo>
                  <a:cubicBezTo>
                    <a:pt x="24535" y="29400"/>
                    <a:pt x="24163" y="28739"/>
                    <a:pt x="23723" y="28125"/>
                  </a:cubicBezTo>
                  <a:cubicBezTo>
                    <a:pt x="23571" y="27897"/>
                    <a:pt x="23397" y="27685"/>
                    <a:pt x="23230" y="27480"/>
                  </a:cubicBezTo>
                  <a:cubicBezTo>
                    <a:pt x="22949" y="26797"/>
                    <a:pt x="22592" y="26144"/>
                    <a:pt x="22167" y="25545"/>
                  </a:cubicBezTo>
                  <a:cubicBezTo>
                    <a:pt x="22008" y="25309"/>
                    <a:pt x="21826" y="25089"/>
                    <a:pt x="21644" y="24869"/>
                  </a:cubicBezTo>
                  <a:cubicBezTo>
                    <a:pt x="21378" y="24194"/>
                    <a:pt x="21036" y="23556"/>
                    <a:pt x="20611" y="22964"/>
                  </a:cubicBezTo>
                  <a:cubicBezTo>
                    <a:pt x="20445" y="22729"/>
                    <a:pt x="20262" y="22501"/>
                    <a:pt x="20073" y="22281"/>
                  </a:cubicBezTo>
                  <a:cubicBezTo>
                    <a:pt x="19815" y="21606"/>
                    <a:pt x="19473" y="20968"/>
                    <a:pt x="19048" y="20384"/>
                  </a:cubicBezTo>
                  <a:cubicBezTo>
                    <a:pt x="18866" y="20134"/>
                    <a:pt x="18676" y="19898"/>
                    <a:pt x="18479" y="19671"/>
                  </a:cubicBezTo>
                  <a:cubicBezTo>
                    <a:pt x="18122" y="18699"/>
                    <a:pt x="17584" y="17812"/>
                    <a:pt x="16885" y="17053"/>
                  </a:cubicBezTo>
                  <a:cubicBezTo>
                    <a:pt x="16650" y="16400"/>
                    <a:pt x="16331" y="15778"/>
                    <a:pt x="15922" y="15216"/>
                  </a:cubicBezTo>
                  <a:cubicBezTo>
                    <a:pt x="15732" y="14943"/>
                    <a:pt x="15519" y="14693"/>
                    <a:pt x="15299" y="14442"/>
                  </a:cubicBezTo>
                  <a:cubicBezTo>
                    <a:pt x="15079" y="13797"/>
                    <a:pt x="14768" y="13190"/>
                    <a:pt x="14366" y="12636"/>
                  </a:cubicBezTo>
                  <a:cubicBezTo>
                    <a:pt x="14169" y="12355"/>
                    <a:pt x="13948" y="12082"/>
                    <a:pt x="13706" y="11839"/>
                  </a:cubicBezTo>
                  <a:cubicBezTo>
                    <a:pt x="13501" y="11202"/>
                    <a:pt x="13197" y="10595"/>
                    <a:pt x="12810" y="10048"/>
                  </a:cubicBezTo>
                  <a:cubicBezTo>
                    <a:pt x="12598" y="9760"/>
                    <a:pt x="12362" y="9487"/>
                    <a:pt x="12112" y="9229"/>
                  </a:cubicBezTo>
                  <a:cubicBezTo>
                    <a:pt x="11922" y="8599"/>
                    <a:pt x="11634" y="8007"/>
                    <a:pt x="11247" y="7476"/>
                  </a:cubicBezTo>
                  <a:cubicBezTo>
                    <a:pt x="11027" y="7164"/>
                    <a:pt x="10784" y="6884"/>
                    <a:pt x="10518" y="6618"/>
                  </a:cubicBezTo>
                  <a:cubicBezTo>
                    <a:pt x="10351" y="5996"/>
                    <a:pt x="10071" y="5411"/>
                    <a:pt x="9691" y="4895"/>
                  </a:cubicBezTo>
                  <a:cubicBezTo>
                    <a:pt x="9463" y="4577"/>
                    <a:pt x="9205" y="4288"/>
                    <a:pt x="8925" y="4015"/>
                  </a:cubicBezTo>
                  <a:cubicBezTo>
                    <a:pt x="8773" y="3400"/>
                    <a:pt x="8500" y="2824"/>
                    <a:pt x="8128" y="2308"/>
                  </a:cubicBezTo>
                  <a:cubicBezTo>
                    <a:pt x="7087" y="853"/>
                    <a:pt x="5413" y="1"/>
                    <a:pt x="3872"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1">
  <p:cSld name="Background 21">
    <p:spTree>
      <p:nvGrpSpPr>
        <p:cNvPr id="1" name="Shape 2111"/>
        <p:cNvGrpSpPr/>
        <p:nvPr/>
      </p:nvGrpSpPr>
      <p:grpSpPr>
        <a:xfrm>
          <a:off x="0" y="0"/>
          <a:ext cx="0" cy="0"/>
          <a:chOff x="0" y="0"/>
          <a:chExt cx="0" cy="0"/>
        </a:xfrm>
      </p:grpSpPr>
      <p:sp>
        <p:nvSpPr>
          <p:cNvPr id="2112" name="Google Shape;2112;p35"/>
          <p:cNvSpPr/>
          <p:nvPr/>
        </p:nvSpPr>
        <p:spPr>
          <a:xfrm>
            <a:off x="75" y="0"/>
            <a:ext cx="10295326" cy="6370330"/>
          </a:xfrm>
          <a:custGeom>
            <a:avLst/>
            <a:gdLst/>
            <a:ahLst/>
            <a:cxnLst/>
            <a:rect l="l" t="t" r="r" b="b"/>
            <a:pathLst>
              <a:path w="105493" h="89951" extrusionOk="0">
                <a:moveTo>
                  <a:pt x="0" y="0"/>
                </a:moveTo>
                <a:lnTo>
                  <a:pt x="0" y="89950"/>
                </a:lnTo>
                <a:lnTo>
                  <a:pt x="105493" y="89950"/>
                </a:lnTo>
                <a:lnTo>
                  <a:pt x="10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3" name="Google Shape;2113;p35"/>
          <p:cNvGrpSpPr/>
          <p:nvPr/>
        </p:nvGrpSpPr>
        <p:grpSpPr>
          <a:xfrm>
            <a:off x="0" y="708837"/>
            <a:ext cx="10295326" cy="8564513"/>
            <a:chOff x="0" y="861237"/>
            <a:chExt cx="10295326" cy="8564513"/>
          </a:xfrm>
        </p:grpSpPr>
        <p:sp>
          <p:nvSpPr>
            <p:cNvPr id="2114" name="Google Shape;2114;p35"/>
            <p:cNvSpPr/>
            <p:nvPr/>
          </p:nvSpPr>
          <p:spPr>
            <a:xfrm>
              <a:off x="0" y="1837055"/>
              <a:ext cx="10295326" cy="7588695"/>
            </a:xfrm>
            <a:custGeom>
              <a:avLst/>
              <a:gdLst/>
              <a:ahLst/>
              <a:cxnLst/>
              <a:rect l="l" t="t" r="r" b="b"/>
              <a:pathLst>
                <a:path w="105493" h="77759" extrusionOk="0">
                  <a:moveTo>
                    <a:pt x="66094" y="0"/>
                  </a:moveTo>
                  <a:lnTo>
                    <a:pt x="0" y="38160"/>
                  </a:lnTo>
                  <a:lnTo>
                    <a:pt x="0" y="77758"/>
                  </a:lnTo>
                  <a:lnTo>
                    <a:pt x="105493" y="77758"/>
                  </a:lnTo>
                  <a:lnTo>
                    <a:pt x="105493" y="23540"/>
                  </a:lnTo>
                  <a:lnTo>
                    <a:pt x="93518" y="16386"/>
                  </a:lnTo>
                  <a:lnTo>
                    <a:pt x="79760" y="8167"/>
                  </a:lnTo>
                  <a:lnTo>
                    <a:pt x="66171" y="48"/>
                  </a:lnTo>
                  <a:lnTo>
                    <a:pt x="660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5"/>
            <p:cNvSpPr/>
            <p:nvPr/>
          </p:nvSpPr>
          <p:spPr>
            <a:xfrm>
              <a:off x="4179952" y="5895109"/>
              <a:ext cx="6115341" cy="3530604"/>
            </a:xfrm>
            <a:custGeom>
              <a:avLst/>
              <a:gdLst/>
              <a:ahLst/>
              <a:cxnLst/>
              <a:rect l="l" t="t" r="r" b="b"/>
              <a:pathLst>
                <a:path w="62662" h="36177" extrusionOk="0">
                  <a:moveTo>
                    <a:pt x="62662" y="0"/>
                  </a:moveTo>
                  <a:lnTo>
                    <a:pt x="1" y="36176"/>
                  </a:lnTo>
                  <a:lnTo>
                    <a:pt x="27648" y="36176"/>
                  </a:lnTo>
                  <a:lnTo>
                    <a:pt x="62662" y="15963"/>
                  </a:lnTo>
                  <a:lnTo>
                    <a:pt x="626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5"/>
            <p:cNvSpPr/>
            <p:nvPr/>
          </p:nvSpPr>
          <p:spPr>
            <a:xfrm>
              <a:off x="0" y="3436191"/>
              <a:ext cx="10295326" cy="5989545"/>
            </a:xfrm>
            <a:custGeom>
              <a:avLst/>
              <a:gdLst/>
              <a:ahLst/>
              <a:cxnLst/>
              <a:rect l="l" t="t" r="r" b="b"/>
              <a:pathLst>
                <a:path w="105493" h="61373" extrusionOk="0">
                  <a:moveTo>
                    <a:pt x="93518" y="0"/>
                  </a:moveTo>
                  <a:lnTo>
                    <a:pt x="0" y="53993"/>
                  </a:lnTo>
                  <a:lnTo>
                    <a:pt x="0" y="61372"/>
                  </a:lnTo>
                  <a:lnTo>
                    <a:pt x="14868" y="61372"/>
                  </a:lnTo>
                  <a:lnTo>
                    <a:pt x="105493" y="9050"/>
                  </a:lnTo>
                  <a:lnTo>
                    <a:pt x="105493" y="7154"/>
                  </a:lnTo>
                  <a:lnTo>
                    <a:pt x="935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5"/>
            <p:cNvSpPr/>
            <p:nvPr/>
          </p:nvSpPr>
          <p:spPr>
            <a:xfrm>
              <a:off x="0" y="1841740"/>
              <a:ext cx="7783978" cy="5286488"/>
            </a:xfrm>
            <a:custGeom>
              <a:avLst/>
              <a:gdLst/>
              <a:ahLst/>
              <a:cxnLst/>
              <a:rect l="l" t="t" r="r" b="b"/>
              <a:pathLst>
                <a:path w="79760" h="54169" extrusionOk="0">
                  <a:moveTo>
                    <a:pt x="66171" y="0"/>
                  </a:moveTo>
                  <a:lnTo>
                    <a:pt x="0" y="38205"/>
                  </a:lnTo>
                  <a:lnTo>
                    <a:pt x="0" y="54168"/>
                  </a:lnTo>
                  <a:lnTo>
                    <a:pt x="79760" y="8119"/>
                  </a:lnTo>
                  <a:lnTo>
                    <a:pt x="661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5"/>
            <p:cNvSpPr/>
            <p:nvPr/>
          </p:nvSpPr>
          <p:spPr>
            <a:xfrm>
              <a:off x="6012628" y="2112166"/>
              <a:ext cx="866914" cy="137117"/>
            </a:xfrm>
            <a:custGeom>
              <a:avLst/>
              <a:gdLst/>
              <a:ahLst/>
              <a:cxnLst/>
              <a:rect l="l" t="t" r="r" b="b"/>
              <a:pathLst>
                <a:path w="8883" h="1405" extrusionOk="0">
                  <a:moveTo>
                    <a:pt x="458" y="0"/>
                  </a:moveTo>
                  <a:lnTo>
                    <a:pt x="1" y="266"/>
                  </a:lnTo>
                  <a:lnTo>
                    <a:pt x="67" y="298"/>
                  </a:lnTo>
                  <a:cubicBezTo>
                    <a:pt x="1426" y="1024"/>
                    <a:pt x="2942" y="1404"/>
                    <a:pt x="4482" y="1404"/>
                  </a:cubicBezTo>
                  <a:cubicBezTo>
                    <a:pt x="6016" y="1404"/>
                    <a:pt x="7526" y="1029"/>
                    <a:pt x="8883" y="309"/>
                  </a:cubicBezTo>
                  <a:lnTo>
                    <a:pt x="8428" y="35"/>
                  </a:lnTo>
                  <a:cubicBezTo>
                    <a:pt x="7182" y="650"/>
                    <a:pt x="5829" y="957"/>
                    <a:pt x="4477" y="957"/>
                  </a:cubicBezTo>
                  <a:cubicBezTo>
                    <a:pt x="3099" y="957"/>
                    <a:pt x="1721" y="638"/>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5"/>
            <p:cNvSpPr/>
            <p:nvPr/>
          </p:nvSpPr>
          <p:spPr>
            <a:xfrm>
              <a:off x="0" y="1835006"/>
              <a:ext cx="10295326" cy="5702720"/>
            </a:xfrm>
            <a:custGeom>
              <a:avLst/>
              <a:gdLst/>
              <a:ahLst/>
              <a:cxnLst/>
              <a:rect l="l" t="t" r="r" b="b"/>
              <a:pathLst>
                <a:path w="105493" h="58434" extrusionOk="0">
                  <a:moveTo>
                    <a:pt x="34984" y="18479"/>
                  </a:moveTo>
                  <a:lnTo>
                    <a:pt x="48950" y="26539"/>
                  </a:lnTo>
                  <a:lnTo>
                    <a:pt x="26733" y="39367"/>
                  </a:lnTo>
                  <a:lnTo>
                    <a:pt x="12767" y="31307"/>
                  </a:lnTo>
                  <a:lnTo>
                    <a:pt x="34984" y="18479"/>
                  </a:lnTo>
                  <a:close/>
                  <a:moveTo>
                    <a:pt x="66812" y="37684"/>
                  </a:moveTo>
                  <a:lnTo>
                    <a:pt x="69115" y="39013"/>
                  </a:lnTo>
                  <a:cubicBezTo>
                    <a:pt x="71548" y="40420"/>
                    <a:pt x="73003" y="42936"/>
                    <a:pt x="73003" y="45746"/>
                  </a:cubicBezTo>
                  <a:cubicBezTo>
                    <a:pt x="73003" y="48554"/>
                    <a:pt x="71548" y="51073"/>
                    <a:pt x="69115" y="52479"/>
                  </a:cubicBezTo>
                  <a:cubicBezTo>
                    <a:pt x="65860" y="54359"/>
                    <a:pt x="62210" y="55300"/>
                    <a:pt x="58559" y="55300"/>
                  </a:cubicBezTo>
                  <a:cubicBezTo>
                    <a:pt x="54908" y="55300"/>
                    <a:pt x="51256" y="54359"/>
                    <a:pt x="47998" y="52479"/>
                  </a:cubicBezTo>
                  <a:lnTo>
                    <a:pt x="44595" y="50512"/>
                  </a:lnTo>
                  <a:lnTo>
                    <a:pt x="66812" y="37684"/>
                  </a:lnTo>
                  <a:close/>
                  <a:moveTo>
                    <a:pt x="66094" y="0"/>
                  </a:moveTo>
                  <a:lnTo>
                    <a:pt x="0" y="38160"/>
                  </a:lnTo>
                  <a:lnTo>
                    <a:pt x="0" y="38676"/>
                  </a:lnTo>
                  <a:lnTo>
                    <a:pt x="12190" y="31639"/>
                  </a:lnTo>
                  <a:lnTo>
                    <a:pt x="12320" y="31562"/>
                  </a:lnTo>
                  <a:lnTo>
                    <a:pt x="26619" y="39819"/>
                  </a:lnTo>
                  <a:lnTo>
                    <a:pt x="26733" y="39885"/>
                  </a:lnTo>
                  <a:lnTo>
                    <a:pt x="49847" y="26539"/>
                  </a:lnTo>
                  <a:lnTo>
                    <a:pt x="35434" y="18218"/>
                  </a:lnTo>
                  <a:lnTo>
                    <a:pt x="49514" y="10089"/>
                  </a:lnTo>
                  <a:lnTo>
                    <a:pt x="81611" y="28624"/>
                  </a:lnTo>
                  <a:lnTo>
                    <a:pt x="30873" y="57915"/>
                  </a:lnTo>
                  <a:lnTo>
                    <a:pt x="0" y="40090"/>
                  </a:lnTo>
                  <a:lnTo>
                    <a:pt x="0" y="40606"/>
                  </a:lnTo>
                  <a:lnTo>
                    <a:pt x="30762" y="58367"/>
                  </a:lnTo>
                  <a:lnTo>
                    <a:pt x="30873" y="58433"/>
                  </a:lnTo>
                  <a:lnTo>
                    <a:pt x="44145" y="50767"/>
                  </a:lnTo>
                  <a:lnTo>
                    <a:pt x="47775" y="52865"/>
                  </a:lnTo>
                  <a:cubicBezTo>
                    <a:pt x="51112" y="54784"/>
                    <a:pt x="54835" y="55743"/>
                    <a:pt x="58557" y="55743"/>
                  </a:cubicBezTo>
                  <a:cubicBezTo>
                    <a:pt x="62279" y="55743"/>
                    <a:pt x="66001" y="54784"/>
                    <a:pt x="69338" y="52865"/>
                  </a:cubicBezTo>
                  <a:cubicBezTo>
                    <a:pt x="71915" y="51379"/>
                    <a:pt x="73450" y="48717"/>
                    <a:pt x="73450" y="45746"/>
                  </a:cubicBezTo>
                  <a:cubicBezTo>
                    <a:pt x="73450" y="42773"/>
                    <a:pt x="71915" y="40114"/>
                    <a:pt x="69338" y="38628"/>
                  </a:cubicBezTo>
                  <a:lnTo>
                    <a:pt x="67259" y="37426"/>
                  </a:lnTo>
                  <a:lnTo>
                    <a:pt x="82504" y="28624"/>
                  </a:lnTo>
                  <a:lnTo>
                    <a:pt x="49961" y="9834"/>
                  </a:lnTo>
                  <a:lnTo>
                    <a:pt x="61611" y="3106"/>
                  </a:lnTo>
                  <a:lnTo>
                    <a:pt x="61560" y="3080"/>
                  </a:lnTo>
                  <a:lnTo>
                    <a:pt x="61770" y="2683"/>
                  </a:lnTo>
                  <a:lnTo>
                    <a:pt x="61887" y="2747"/>
                  </a:lnTo>
                  <a:lnTo>
                    <a:pt x="62068" y="2840"/>
                  </a:lnTo>
                  <a:lnTo>
                    <a:pt x="66092" y="519"/>
                  </a:lnTo>
                  <a:lnTo>
                    <a:pt x="70038" y="2880"/>
                  </a:lnTo>
                  <a:lnTo>
                    <a:pt x="70407" y="2686"/>
                  </a:lnTo>
                  <a:lnTo>
                    <a:pt x="70625" y="3080"/>
                  </a:lnTo>
                  <a:lnTo>
                    <a:pt x="70490" y="3149"/>
                  </a:lnTo>
                  <a:lnTo>
                    <a:pt x="105493" y="24061"/>
                  </a:lnTo>
                  <a:lnTo>
                    <a:pt x="105493" y="23537"/>
                  </a:lnTo>
                  <a:lnTo>
                    <a:pt x="660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5"/>
            <p:cNvSpPr/>
            <p:nvPr/>
          </p:nvSpPr>
          <p:spPr>
            <a:xfrm>
              <a:off x="0" y="861237"/>
              <a:ext cx="6450084" cy="4415865"/>
            </a:xfrm>
            <a:custGeom>
              <a:avLst/>
              <a:gdLst/>
              <a:ahLst/>
              <a:cxnLst/>
              <a:rect l="l" t="t" r="r" b="b"/>
              <a:pathLst>
                <a:path w="66092" h="45248" extrusionOk="0">
                  <a:moveTo>
                    <a:pt x="66092" y="1"/>
                  </a:moveTo>
                  <a:lnTo>
                    <a:pt x="0" y="38155"/>
                  </a:lnTo>
                  <a:lnTo>
                    <a:pt x="0" y="45247"/>
                  </a:lnTo>
                  <a:lnTo>
                    <a:pt x="66092" y="7088"/>
                  </a:lnTo>
                  <a:lnTo>
                    <a:pt x="660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5"/>
            <p:cNvSpPr/>
            <p:nvPr/>
          </p:nvSpPr>
          <p:spPr>
            <a:xfrm>
              <a:off x="6449936" y="861237"/>
              <a:ext cx="3845340" cy="2911965"/>
            </a:xfrm>
            <a:custGeom>
              <a:avLst/>
              <a:gdLst/>
              <a:ahLst/>
              <a:cxnLst/>
              <a:rect l="l" t="t" r="r" b="b"/>
              <a:pathLst>
                <a:path w="39402" h="29838" extrusionOk="0">
                  <a:moveTo>
                    <a:pt x="1" y="1"/>
                  </a:moveTo>
                  <a:lnTo>
                    <a:pt x="1" y="7088"/>
                  </a:lnTo>
                  <a:lnTo>
                    <a:pt x="39402" y="29837"/>
                  </a:lnTo>
                  <a:lnTo>
                    <a:pt x="39402" y="2274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5"/>
            <p:cNvSpPr/>
            <p:nvPr/>
          </p:nvSpPr>
          <p:spPr>
            <a:xfrm>
              <a:off x="6349026" y="1832566"/>
              <a:ext cx="219388" cy="115159"/>
            </a:xfrm>
            <a:custGeom>
              <a:avLst/>
              <a:gdLst/>
              <a:ahLst/>
              <a:cxnLst/>
              <a:rect l="l" t="t" r="r" b="b"/>
              <a:pathLst>
                <a:path w="2248" h="1180" extrusionOk="0">
                  <a:moveTo>
                    <a:pt x="1119" y="0"/>
                  </a:moveTo>
                  <a:cubicBezTo>
                    <a:pt x="858" y="0"/>
                    <a:pt x="598" y="57"/>
                    <a:pt x="399" y="171"/>
                  </a:cubicBezTo>
                  <a:cubicBezTo>
                    <a:pt x="0" y="400"/>
                    <a:pt x="0" y="778"/>
                    <a:pt x="402" y="1006"/>
                  </a:cubicBezTo>
                  <a:cubicBezTo>
                    <a:pt x="605" y="1121"/>
                    <a:pt x="869" y="1179"/>
                    <a:pt x="1133" y="1179"/>
                  </a:cubicBezTo>
                  <a:cubicBezTo>
                    <a:pt x="1393" y="1179"/>
                    <a:pt x="1651" y="1123"/>
                    <a:pt x="1848" y="1009"/>
                  </a:cubicBezTo>
                  <a:cubicBezTo>
                    <a:pt x="2247" y="780"/>
                    <a:pt x="2247" y="408"/>
                    <a:pt x="1846" y="174"/>
                  </a:cubicBezTo>
                  <a:cubicBezTo>
                    <a:pt x="1644" y="58"/>
                    <a:pt x="1381" y="0"/>
                    <a:pt x="1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5"/>
            <p:cNvSpPr/>
            <p:nvPr/>
          </p:nvSpPr>
          <p:spPr>
            <a:xfrm>
              <a:off x="6447301" y="915986"/>
              <a:ext cx="24496" cy="981097"/>
            </a:xfrm>
            <a:custGeom>
              <a:avLst/>
              <a:gdLst/>
              <a:ahLst/>
              <a:cxnLst/>
              <a:rect l="l" t="t" r="r" b="b"/>
              <a:pathLst>
                <a:path w="251" h="10053" extrusionOk="0">
                  <a:moveTo>
                    <a:pt x="54" y="1"/>
                  </a:moveTo>
                  <a:lnTo>
                    <a:pt x="54" y="4"/>
                  </a:lnTo>
                  <a:lnTo>
                    <a:pt x="20" y="836"/>
                  </a:lnTo>
                  <a:lnTo>
                    <a:pt x="1" y="9949"/>
                  </a:lnTo>
                  <a:lnTo>
                    <a:pt x="97" y="10053"/>
                  </a:lnTo>
                  <a:lnTo>
                    <a:pt x="187" y="9946"/>
                  </a:lnTo>
                  <a:lnTo>
                    <a:pt x="227" y="1067"/>
                  </a:lnTo>
                  <a:lnTo>
                    <a:pt x="230" y="724"/>
                  </a:lnTo>
                  <a:lnTo>
                    <a:pt x="251" y="70"/>
                  </a:lnTo>
                  <a:lnTo>
                    <a:pt x="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081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ackground">
    <p:bg>
      <p:bgPr>
        <a:gradFill>
          <a:gsLst>
            <a:gs pos="0">
              <a:schemeClr val="dk1"/>
            </a:gs>
            <a:gs pos="100000">
              <a:schemeClr val="lt1"/>
            </a:gs>
          </a:gsLst>
          <a:path path="circle">
            <a:fillToRect l="50000" t="50000" r="50000" b="50000"/>
          </a:path>
          <a:tileRect/>
        </a:gradFill>
        <a:effectLst/>
      </p:bgPr>
    </p:bg>
    <p:spTree>
      <p:nvGrpSpPr>
        <p:cNvPr id="1" name="Shape 749"/>
        <p:cNvGrpSpPr/>
        <p:nvPr/>
      </p:nvGrpSpPr>
      <p:grpSpPr>
        <a:xfrm>
          <a:off x="0" y="0"/>
          <a:ext cx="0" cy="0"/>
          <a:chOff x="0" y="0"/>
          <a:chExt cx="0" cy="0"/>
        </a:xfrm>
      </p:grpSpPr>
      <p:grpSp>
        <p:nvGrpSpPr>
          <p:cNvPr id="750" name="Google Shape;750;p14"/>
          <p:cNvGrpSpPr/>
          <p:nvPr/>
        </p:nvGrpSpPr>
        <p:grpSpPr>
          <a:xfrm>
            <a:off x="-4633874" y="-1618965"/>
            <a:ext cx="18411747" cy="6095830"/>
            <a:chOff x="4168525" y="2655875"/>
            <a:chExt cx="3211650" cy="1063325"/>
          </a:xfrm>
        </p:grpSpPr>
        <p:sp>
          <p:nvSpPr>
            <p:cNvPr id="751" name="Google Shape;751;p14"/>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14"/>
          <p:cNvGrpSpPr/>
          <p:nvPr/>
        </p:nvGrpSpPr>
        <p:grpSpPr>
          <a:xfrm>
            <a:off x="-3463692" y="-6776445"/>
            <a:ext cx="16071384" cy="10624453"/>
            <a:chOff x="2512725" y="1224150"/>
            <a:chExt cx="1819450" cy="1202800"/>
          </a:xfrm>
        </p:grpSpPr>
        <p:sp>
          <p:nvSpPr>
            <p:cNvPr id="754" name="Google Shape;754;p14"/>
            <p:cNvSpPr/>
            <p:nvPr/>
          </p:nvSpPr>
          <p:spPr>
            <a:xfrm>
              <a:off x="2515025" y="1226550"/>
              <a:ext cx="1814800" cy="1198100"/>
            </a:xfrm>
            <a:custGeom>
              <a:avLst/>
              <a:gdLst/>
              <a:ahLst/>
              <a:cxnLst/>
              <a:rect l="l" t="t" r="r" b="b"/>
              <a:pathLst>
                <a:path w="72592" h="47924" extrusionOk="0">
                  <a:moveTo>
                    <a:pt x="36296" y="3828"/>
                  </a:moveTo>
                  <a:cubicBezTo>
                    <a:pt x="50806" y="3828"/>
                    <a:pt x="62571" y="12798"/>
                    <a:pt x="62571" y="23865"/>
                  </a:cubicBezTo>
                  <a:cubicBezTo>
                    <a:pt x="62571" y="34930"/>
                    <a:pt x="50808" y="43900"/>
                    <a:pt x="36296" y="43900"/>
                  </a:cubicBezTo>
                  <a:cubicBezTo>
                    <a:pt x="21786" y="43900"/>
                    <a:pt x="10025" y="34930"/>
                    <a:pt x="10025" y="23865"/>
                  </a:cubicBezTo>
                  <a:cubicBezTo>
                    <a:pt x="10025" y="12798"/>
                    <a:pt x="21786" y="3828"/>
                    <a:pt x="36296" y="3828"/>
                  </a:cubicBezTo>
                  <a:close/>
                  <a:moveTo>
                    <a:pt x="36296" y="1"/>
                  </a:moveTo>
                  <a:cubicBezTo>
                    <a:pt x="16251" y="1"/>
                    <a:pt x="0" y="10726"/>
                    <a:pt x="0" y="23961"/>
                  </a:cubicBezTo>
                  <a:cubicBezTo>
                    <a:pt x="0" y="37194"/>
                    <a:pt x="16251" y="47924"/>
                    <a:pt x="36296" y="47924"/>
                  </a:cubicBezTo>
                  <a:cubicBezTo>
                    <a:pt x="56342" y="47924"/>
                    <a:pt x="72592" y="37194"/>
                    <a:pt x="72592" y="23961"/>
                  </a:cubicBezTo>
                  <a:cubicBezTo>
                    <a:pt x="72592" y="10726"/>
                    <a:pt x="56342" y="1"/>
                    <a:pt x="36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544375" y="1251025"/>
              <a:ext cx="1756150" cy="1155250"/>
            </a:xfrm>
            <a:custGeom>
              <a:avLst/>
              <a:gdLst/>
              <a:ahLst/>
              <a:cxnLst/>
              <a:rect l="l" t="t" r="r" b="b"/>
              <a:pathLst>
                <a:path w="70246" h="46210" extrusionOk="0">
                  <a:moveTo>
                    <a:pt x="35122" y="188"/>
                  </a:moveTo>
                  <a:cubicBezTo>
                    <a:pt x="44464" y="188"/>
                    <a:pt x="53254" y="2586"/>
                    <a:pt x="59843" y="6913"/>
                  </a:cubicBezTo>
                  <a:cubicBezTo>
                    <a:pt x="66431" y="11240"/>
                    <a:pt x="70060" y="16994"/>
                    <a:pt x="70060" y="23106"/>
                  </a:cubicBezTo>
                  <a:cubicBezTo>
                    <a:pt x="70060" y="29221"/>
                    <a:pt x="66444" y="34965"/>
                    <a:pt x="59843" y="39301"/>
                  </a:cubicBezTo>
                  <a:cubicBezTo>
                    <a:pt x="53241" y="43636"/>
                    <a:pt x="44461" y="46024"/>
                    <a:pt x="35122" y="46024"/>
                  </a:cubicBezTo>
                  <a:cubicBezTo>
                    <a:pt x="25783" y="46024"/>
                    <a:pt x="16992" y="43630"/>
                    <a:pt x="10404" y="39301"/>
                  </a:cubicBezTo>
                  <a:cubicBezTo>
                    <a:pt x="3815" y="34970"/>
                    <a:pt x="189" y="29223"/>
                    <a:pt x="189" y="23106"/>
                  </a:cubicBezTo>
                  <a:cubicBezTo>
                    <a:pt x="189" y="16989"/>
                    <a:pt x="3802" y="11251"/>
                    <a:pt x="10404" y="6913"/>
                  </a:cubicBezTo>
                  <a:cubicBezTo>
                    <a:pt x="17007" y="2574"/>
                    <a:pt x="25783" y="188"/>
                    <a:pt x="35122" y="188"/>
                  </a:cubicBezTo>
                  <a:close/>
                  <a:moveTo>
                    <a:pt x="35122" y="0"/>
                  </a:moveTo>
                  <a:cubicBezTo>
                    <a:pt x="30387" y="0"/>
                    <a:pt x="25789" y="613"/>
                    <a:pt x="21464" y="1813"/>
                  </a:cubicBezTo>
                  <a:cubicBezTo>
                    <a:pt x="17285" y="2975"/>
                    <a:pt x="13530" y="4639"/>
                    <a:pt x="10303" y="6757"/>
                  </a:cubicBezTo>
                  <a:cubicBezTo>
                    <a:pt x="7076" y="8878"/>
                    <a:pt x="4539" y="11347"/>
                    <a:pt x="2769" y="14100"/>
                  </a:cubicBezTo>
                  <a:cubicBezTo>
                    <a:pt x="932" y="16951"/>
                    <a:pt x="1" y="19984"/>
                    <a:pt x="1" y="23106"/>
                  </a:cubicBezTo>
                  <a:cubicBezTo>
                    <a:pt x="1" y="26231"/>
                    <a:pt x="932" y="29259"/>
                    <a:pt x="2769" y="32114"/>
                  </a:cubicBezTo>
                  <a:cubicBezTo>
                    <a:pt x="4539" y="34863"/>
                    <a:pt x="7078" y="37338"/>
                    <a:pt x="10303" y="39455"/>
                  </a:cubicBezTo>
                  <a:cubicBezTo>
                    <a:pt x="13528" y="41573"/>
                    <a:pt x="17283" y="43235"/>
                    <a:pt x="21464" y="44397"/>
                  </a:cubicBezTo>
                  <a:cubicBezTo>
                    <a:pt x="25789" y="45601"/>
                    <a:pt x="30387" y="46210"/>
                    <a:pt x="35122" y="46210"/>
                  </a:cubicBezTo>
                  <a:cubicBezTo>
                    <a:pt x="39861" y="46210"/>
                    <a:pt x="44455" y="45601"/>
                    <a:pt x="48782" y="44397"/>
                  </a:cubicBezTo>
                  <a:cubicBezTo>
                    <a:pt x="52964" y="43235"/>
                    <a:pt x="56716" y="41578"/>
                    <a:pt x="59945" y="39455"/>
                  </a:cubicBezTo>
                  <a:cubicBezTo>
                    <a:pt x="63172" y="37334"/>
                    <a:pt x="65705" y="34863"/>
                    <a:pt x="67478" y="32114"/>
                  </a:cubicBezTo>
                  <a:cubicBezTo>
                    <a:pt x="69314" y="29259"/>
                    <a:pt x="70246" y="26233"/>
                    <a:pt x="70246" y="23106"/>
                  </a:cubicBezTo>
                  <a:cubicBezTo>
                    <a:pt x="70246" y="19979"/>
                    <a:pt x="69314" y="16951"/>
                    <a:pt x="67478" y="14100"/>
                  </a:cubicBezTo>
                  <a:cubicBezTo>
                    <a:pt x="65705" y="11347"/>
                    <a:pt x="63170" y="8878"/>
                    <a:pt x="59945" y="6757"/>
                  </a:cubicBezTo>
                  <a:cubicBezTo>
                    <a:pt x="56720" y="4639"/>
                    <a:pt x="52964" y="2975"/>
                    <a:pt x="48782" y="1813"/>
                  </a:cubicBezTo>
                  <a:cubicBezTo>
                    <a:pt x="44455" y="613"/>
                    <a:pt x="39859" y="0"/>
                    <a:pt x="35122"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2591850" y="1276275"/>
              <a:ext cx="1661150" cy="1105025"/>
            </a:xfrm>
            <a:custGeom>
              <a:avLst/>
              <a:gdLst/>
              <a:ahLst/>
              <a:cxnLst/>
              <a:rect l="l" t="t" r="r" b="b"/>
              <a:pathLst>
                <a:path w="66446" h="44201" extrusionOk="0">
                  <a:moveTo>
                    <a:pt x="33223" y="188"/>
                  </a:moveTo>
                  <a:cubicBezTo>
                    <a:pt x="42056" y="188"/>
                    <a:pt x="50370" y="2476"/>
                    <a:pt x="56600" y="6617"/>
                  </a:cubicBezTo>
                  <a:cubicBezTo>
                    <a:pt x="62832" y="10756"/>
                    <a:pt x="66262" y="16253"/>
                    <a:pt x="66262" y="22100"/>
                  </a:cubicBezTo>
                  <a:cubicBezTo>
                    <a:pt x="66262" y="27946"/>
                    <a:pt x="62845" y="33441"/>
                    <a:pt x="56600" y="37586"/>
                  </a:cubicBezTo>
                  <a:cubicBezTo>
                    <a:pt x="50358" y="41732"/>
                    <a:pt x="42054" y="44015"/>
                    <a:pt x="33223" y="44015"/>
                  </a:cubicBezTo>
                  <a:cubicBezTo>
                    <a:pt x="24392" y="44015"/>
                    <a:pt x="16080" y="41727"/>
                    <a:pt x="9848" y="37586"/>
                  </a:cubicBezTo>
                  <a:cubicBezTo>
                    <a:pt x="3618" y="33445"/>
                    <a:pt x="186" y="27944"/>
                    <a:pt x="186" y="22100"/>
                  </a:cubicBezTo>
                  <a:cubicBezTo>
                    <a:pt x="186" y="16255"/>
                    <a:pt x="3603" y="10762"/>
                    <a:pt x="9848" y="6617"/>
                  </a:cubicBezTo>
                  <a:cubicBezTo>
                    <a:pt x="16093" y="2469"/>
                    <a:pt x="24392" y="188"/>
                    <a:pt x="33223" y="188"/>
                  </a:cubicBezTo>
                  <a:close/>
                  <a:moveTo>
                    <a:pt x="33223" y="0"/>
                  </a:moveTo>
                  <a:cubicBezTo>
                    <a:pt x="28742" y="0"/>
                    <a:pt x="24394" y="585"/>
                    <a:pt x="20302" y="1732"/>
                  </a:cubicBezTo>
                  <a:cubicBezTo>
                    <a:pt x="16349" y="2847"/>
                    <a:pt x="12802" y="4438"/>
                    <a:pt x="9748" y="6463"/>
                  </a:cubicBezTo>
                  <a:cubicBezTo>
                    <a:pt x="6692" y="8490"/>
                    <a:pt x="4295" y="10852"/>
                    <a:pt x="2619" y="13485"/>
                  </a:cubicBezTo>
                  <a:cubicBezTo>
                    <a:pt x="880" y="16212"/>
                    <a:pt x="0" y="19110"/>
                    <a:pt x="0" y="22100"/>
                  </a:cubicBezTo>
                  <a:cubicBezTo>
                    <a:pt x="0" y="25090"/>
                    <a:pt x="880" y="27988"/>
                    <a:pt x="2619" y="30718"/>
                  </a:cubicBezTo>
                  <a:cubicBezTo>
                    <a:pt x="4295" y="33349"/>
                    <a:pt x="6696" y="35711"/>
                    <a:pt x="9748" y="37738"/>
                  </a:cubicBezTo>
                  <a:cubicBezTo>
                    <a:pt x="12797" y="39765"/>
                    <a:pt x="16349" y="41356"/>
                    <a:pt x="20302" y="42466"/>
                  </a:cubicBezTo>
                  <a:cubicBezTo>
                    <a:pt x="24394" y="43617"/>
                    <a:pt x="28742" y="44200"/>
                    <a:pt x="33223" y="44200"/>
                  </a:cubicBezTo>
                  <a:cubicBezTo>
                    <a:pt x="37706" y="44200"/>
                    <a:pt x="42052" y="43617"/>
                    <a:pt x="46144" y="42466"/>
                  </a:cubicBezTo>
                  <a:cubicBezTo>
                    <a:pt x="50101" y="41356"/>
                    <a:pt x="53649" y="39765"/>
                    <a:pt x="56703" y="37738"/>
                  </a:cubicBezTo>
                  <a:cubicBezTo>
                    <a:pt x="59757" y="35711"/>
                    <a:pt x="62153" y="33349"/>
                    <a:pt x="63830" y="30718"/>
                  </a:cubicBezTo>
                  <a:cubicBezTo>
                    <a:pt x="65566" y="27988"/>
                    <a:pt x="66446" y="25086"/>
                    <a:pt x="66446" y="22100"/>
                  </a:cubicBezTo>
                  <a:cubicBezTo>
                    <a:pt x="66446" y="19113"/>
                    <a:pt x="65566" y="16212"/>
                    <a:pt x="63830" y="13485"/>
                  </a:cubicBezTo>
                  <a:cubicBezTo>
                    <a:pt x="62153" y="10852"/>
                    <a:pt x="59755" y="8490"/>
                    <a:pt x="56703" y="6463"/>
                  </a:cubicBezTo>
                  <a:cubicBezTo>
                    <a:pt x="53651" y="4438"/>
                    <a:pt x="50101" y="2847"/>
                    <a:pt x="46144" y="1732"/>
                  </a:cubicBezTo>
                  <a:cubicBezTo>
                    <a:pt x="42052" y="585"/>
                    <a:pt x="37704" y="0"/>
                    <a:pt x="3322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2661150" y="1294850"/>
              <a:ext cx="1522600" cy="1064775"/>
            </a:xfrm>
            <a:custGeom>
              <a:avLst/>
              <a:gdLst/>
              <a:ahLst/>
              <a:cxnLst/>
              <a:rect l="l" t="t" r="r" b="b"/>
              <a:pathLst>
                <a:path w="60904" h="42591" extrusionOk="0">
                  <a:moveTo>
                    <a:pt x="30451" y="186"/>
                  </a:moveTo>
                  <a:cubicBezTo>
                    <a:pt x="38543" y="186"/>
                    <a:pt x="46159" y="2395"/>
                    <a:pt x="51868" y="6380"/>
                  </a:cubicBezTo>
                  <a:cubicBezTo>
                    <a:pt x="57574" y="10365"/>
                    <a:pt x="60720" y="15661"/>
                    <a:pt x="60720" y="21295"/>
                  </a:cubicBezTo>
                  <a:cubicBezTo>
                    <a:pt x="60720" y="26927"/>
                    <a:pt x="57585" y="32219"/>
                    <a:pt x="51868" y="36213"/>
                  </a:cubicBezTo>
                  <a:cubicBezTo>
                    <a:pt x="46148" y="40207"/>
                    <a:pt x="38541" y="42407"/>
                    <a:pt x="30451" y="42407"/>
                  </a:cubicBezTo>
                  <a:cubicBezTo>
                    <a:pt x="22363" y="42407"/>
                    <a:pt x="14745" y="40198"/>
                    <a:pt x="9039" y="36213"/>
                  </a:cubicBezTo>
                  <a:cubicBezTo>
                    <a:pt x="3330" y="32228"/>
                    <a:pt x="186" y="26925"/>
                    <a:pt x="186" y="21295"/>
                  </a:cubicBezTo>
                  <a:cubicBezTo>
                    <a:pt x="186" y="15664"/>
                    <a:pt x="3319" y="10374"/>
                    <a:pt x="9039" y="6380"/>
                  </a:cubicBezTo>
                  <a:cubicBezTo>
                    <a:pt x="14756" y="2386"/>
                    <a:pt x="22363" y="186"/>
                    <a:pt x="30451" y="186"/>
                  </a:cubicBezTo>
                  <a:close/>
                  <a:moveTo>
                    <a:pt x="30451" y="1"/>
                  </a:moveTo>
                  <a:cubicBezTo>
                    <a:pt x="26344" y="1"/>
                    <a:pt x="22359" y="562"/>
                    <a:pt x="18609" y="1671"/>
                  </a:cubicBezTo>
                  <a:cubicBezTo>
                    <a:pt x="14982" y="2741"/>
                    <a:pt x="11730" y="4274"/>
                    <a:pt x="8932" y="6228"/>
                  </a:cubicBezTo>
                  <a:cubicBezTo>
                    <a:pt x="6134" y="8182"/>
                    <a:pt x="3937" y="10459"/>
                    <a:pt x="2399" y="12996"/>
                  </a:cubicBezTo>
                  <a:cubicBezTo>
                    <a:pt x="808" y="15623"/>
                    <a:pt x="1" y="18414"/>
                    <a:pt x="1" y="21295"/>
                  </a:cubicBezTo>
                  <a:cubicBezTo>
                    <a:pt x="1" y="24176"/>
                    <a:pt x="808" y="26968"/>
                    <a:pt x="2399" y="29597"/>
                  </a:cubicBezTo>
                  <a:cubicBezTo>
                    <a:pt x="3937" y="32134"/>
                    <a:pt x="6134" y="34413"/>
                    <a:pt x="8932" y="36365"/>
                  </a:cubicBezTo>
                  <a:cubicBezTo>
                    <a:pt x="11730" y="38317"/>
                    <a:pt x="14982" y="39852"/>
                    <a:pt x="18609" y="40922"/>
                  </a:cubicBezTo>
                  <a:cubicBezTo>
                    <a:pt x="22359" y="42031"/>
                    <a:pt x="26344" y="42590"/>
                    <a:pt x="30451" y="42590"/>
                  </a:cubicBezTo>
                  <a:cubicBezTo>
                    <a:pt x="34560" y="42590"/>
                    <a:pt x="38545" y="42031"/>
                    <a:pt x="42296" y="40922"/>
                  </a:cubicBezTo>
                  <a:cubicBezTo>
                    <a:pt x="45922" y="39852"/>
                    <a:pt x="49177" y="38319"/>
                    <a:pt x="51974" y="36365"/>
                  </a:cubicBezTo>
                  <a:cubicBezTo>
                    <a:pt x="54772" y="34411"/>
                    <a:pt x="56968" y="32134"/>
                    <a:pt x="58503" y="29597"/>
                  </a:cubicBezTo>
                  <a:cubicBezTo>
                    <a:pt x="60096" y="26968"/>
                    <a:pt x="60904" y="24172"/>
                    <a:pt x="60904" y="21295"/>
                  </a:cubicBezTo>
                  <a:cubicBezTo>
                    <a:pt x="60904" y="18416"/>
                    <a:pt x="60096" y="15623"/>
                    <a:pt x="58503" y="12996"/>
                  </a:cubicBezTo>
                  <a:cubicBezTo>
                    <a:pt x="56968" y="10459"/>
                    <a:pt x="54772" y="8182"/>
                    <a:pt x="51974" y="6228"/>
                  </a:cubicBezTo>
                  <a:cubicBezTo>
                    <a:pt x="49177" y="4274"/>
                    <a:pt x="45922" y="2741"/>
                    <a:pt x="42296" y="1671"/>
                  </a:cubicBezTo>
                  <a:cubicBezTo>
                    <a:pt x="38545" y="562"/>
                    <a:pt x="34558" y="1"/>
                    <a:pt x="3045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2720200" y="1310925"/>
              <a:ext cx="1404550" cy="1030975"/>
            </a:xfrm>
            <a:custGeom>
              <a:avLst/>
              <a:gdLst/>
              <a:ahLst/>
              <a:cxnLst/>
              <a:rect l="l" t="t" r="r" b="b"/>
              <a:pathLst>
                <a:path w="56182" h="41239" extrusionOk="0">
                  <a:moveTo>
                    <a:pt x="28089" y="184"/>
                  </a:moveTo>
                  <a:cubicBezTo>
                    <a:pt x="35549" y="184"/>
                    <a:pt x="42569" y="2318"/>
                    <a:pt x="47833" y="6177"/>
                  </a:cubicBezTo>
                  <a:cubicBezTo>
                    <a:pt x="53098" y="10038"/>
                    <a:pt x="55994" y="15164"/>
                    <a:pt x="55994" y="20618"/>
                  </a:cubicBezTo>
                  <a:cubicBezTo>
                    <a:pt x="55994" y="26071"/>
                    <a:pt x="53106" y="31192"/>
                    <a:pt x="47833" y="35058"/>
                  </a:cubicBezTo>
                  <a:cubicBezTo>
                    <a:pt x="42560" y="38923"/>
                    <a:pt x="35549" y="41050"/>
                    <a:pt x="28089" y="41050"/>
                  </a:cubicBezTo>
                  <a:cubicBezTo>
                    <a:pt x="20631" y="41050"/>
                    <a:pt x="13611" y="38915"/>
                    <a:pt x="8347" y="35058"/>
                  </a:cubicBezTo>
                  <a:cubicBezTo>
                    <a:pt x="3082" y="31198"/>
                    <a:pt x="184" y="26068"/>
                    <a:pt x="184" y="20618"/>
                  </a:cubicBezTo>
                  <a:cubicBezTo>
                    <a:pt x="184" y="15166"/>
                    <a:pt x="3076" y="10040"/>
                    <a:pt x="8347" y="6177"/>
                  </a:cubicBezTo>
                  <a:cubicBezTo>
                    <a:pt x="13620" y="2313"/>
                    <a:pt x="20631" y="184"/>
                    <a:pt x="28089" y="184"/>
                  </a:cubicBezTo>
                  <a:close/>
                  <a:moveTo>
                    <a:pt x="28089" y="0"/>
                  </a:moveTo>
                  <a:cubicBezTo>
                    <a:pt x="20593" y="0"/>
                    <a:pt x="13543" y="2140"/>
                    <a:pt x="8238" y="6029"/>
                  </a:cubicBezTo>
                  <a:cubicBezTo>
                    <a:pt x="5656" y="7919"/>
                    <a:pt x="3627" y="10126"/>
                    <a:pt x="2213" y="12582"/>
                  </a:cubicBezTo>
                  <a:cubicBezTo>
                    <a:pt x="744" y="15125"/>
                    <a:pt x="1" y="17829"/>
                    <a:pt x="1" y="20616"/>
                  </a:cubicBezTo>
                  <a:cubicBezTo>
                    <a:pt x="1" y="23403"/>
                    <a:pt x="744" y="26109"/>
                    <a:pt x="2213" y="28653"/>
                  </a:cubicBezTo>
                  <a:cubicBezTo>
                    <a:pt x="3627" y="31109"/>
                    <a:pt x="5656" y="33313"/>
                    <a:pt x="8238" y="35207"/>
                  </a:cubicBezTo>
                  <a:cubicBezTo>
                    <a:pt x="13543" y="39096"/>
                    <a:pt x="20593" y="41238"/>
                    <a:pt x="28089" y="41238"/>
                  </a:cubicBezTo>
                  <a:cubicBezTo>
                    <a:pt x="35587" y="41238"/>
                    <a:pt x="42639" y="39096"/>
                    <a:pt x="47942" y="35207"/>
                  </a:cubicBezTo>
                  <a:cubicBezTo>
                    <a:pt x="50524" y="33313"/>
                    <a:pt x="52551" y="31109"/>
                    <a:pt x="53969" y="28653"/>
                  </a:cubicBezTo>
                  <a:cubicBezTo>
                    <a:pt x="55437" y="26109"/>
                    <a:pt x="56182" y="23403"/>
                    <a:pt x="56182" y="20616"/>
                  </a:cubicBezTo>
                  <a:cubicBezTo>
                    <a:pt x="56182" y="17829"/>
                    <a:pt x="55437" y="15125"/>
                    <a:pt x="53969" y="12582"/>
                  </a:cubicBezTo>
                  <a:cubicBezTo>
                    <a:pt x="52551" y="10126"/>
                    <a:pt x="50524" y="7919"/>
                    <a:pt x="47942" y="6029"/>
                  </a:cubicBezTo>
                  <a:cubicBezTo>
                    <a:pt x="42639" y="2140"/>
                    <a:pt x="35585" y="0"/>
                    <a:pt x="280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3139425" y="2295575"/>
              <a:ext cx="85400" cy="101850"/>
            </a:xfrm>
            <a:custGeom>
              <a:avLst/>
              <a:gdLst/>
              <a:ahLst/>
              <a:cxnLst/>
              <a:rect l="l" t="t" r="r" b="b"/>
              <a:pathLst>
                <a:path w="3416" h="4074" extrusionOk="0">
                  <a:moveTo>
                    <a:pt x="106" y="4073"/>
                  </a:moveTo>
                  <a:cubicBezTo>
                    <a:pt x="84" y="4073"/>
                    <a:pt x="63" y="4065"/>
                    <a:pt x="46" y="4052"/>
                  </a:cubicBezTo>
                  <a:cubicBezTo>
                    <a:pt x="7" y="4018"/>
                    <a:pt x="1" y="3960"/>
                    <a:pt x="33" y="3920"/>
                  </a:cubicBezTo>
                  <a:lnTo>
                    <a:pt x="3175" y="116"/>
                  </a:lnTo>
                  <a:cubicBezTo>
                    <a:pt x="3251" y="1"/>
                    <a:pt x="3416" y="135"/>
                    <a:pt x="3320" y="233"/>
                  </a:cubicBezTo>
                  <a:lnTo>
                    <a:pt x="178" y="4041"/>
                  </a:lnTo>
                  <a:cubicBezTo>
                    <a:pt x="159" y="4061"/>
                    <a:pt x="133" y="4073"/>
                    <a:pt x="106" y="40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20600" y="2295900"/>
              <a:ext cx="84875" cy="101525"/>
            </a:xfrm>
            <a:custGeom>
              <a:avLst/>
              <a:gdLst/>
              <a:ahLst/>
              <a:cxnLst/>
              <a:rect l="l" t="t" r="r" b="b"/>
              <a:pathLst>
                <a:path w="3395" h="4061" extrusionOk="0">
                  <a:moveTo>
                    <a:pt x="3290" y="4060"/>
                  </a:moveTo>
                  <a:cubicBezTo>
                    <a:pt x="3264" y="4060"/>
                    <a:pt x="3236" y="4048"/>
                    <a:pt x="3219" y="4028"/>
                  </a:cubicBezTo>
                  <a:lnTo>
                    <a:pt x="31" y="165"/>
                  </a:lnTo>
                  <a:cubicBezTo>
                    <a:pt x="1" y="124"/>
                    <a:pt x="5" y="67"/>
                    <a:pt x="41" y="32"/>
                  </a:cubicBezTo>
                  <a:cubicBezTo>
                    <a:pt x="82" y="0"/>
                    <a:pt x="140" y="7"/>
                    <a:pt x="172" y="47"/>
                  </a:cubicBezTo>
                  <a:lnTo>
                    <a:pt x="3362" y="3907"/>
                  </a:lnTo>
                  <a:cubicBezTo>
                    <a:pt x="3394" y="3947"/>
                    <a:pt x="3390" y="4005"/>
                    <a:pt x="3349" y="4037"/>
                  </a:cubicBezTo>
                  <a:cubicBezTo>
                    <a:pt x="3332" y="4052"/>
                    <a:pt x="3313" y="4060"/>
                    <a:pt x="3290" y="40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949025" y="2115850"/>
              <a:ext cx="210125" cy="64050"/>
            </a:xfrm>
            <a:custGeom>
              <a:avLst/>
              <a:gdLst/>
              <a:ahLst/>
              <a:cxnLst/>
              <a:rect l="l" t="t" r="r" b="b"/>
              <a:pathLst>
                <a:path w="8405" h="2562" extrusionOk="0">
                  <a:moveTo>
                    <a:pt x="8302" y="2562"/>
                  </a:moveTo>
                  <a:lnTo>
                    <a:pt x="8276" y="2555"/>
                  </a:lnTo>
                  <a:lnTo>
                    <a:pt x="118" y="212"/>
                  </a:lnTo>
                  <a:cubicBezTo>
                    <a:pt x="0" y="178"/>
                    <a:pt x="49" y="1"/>
                    <a:pt x="167" y="35"/>
                  </a:cubicBezTo>
                  <a:lnTo>
                    <a:pt x="8325" y="2380"/>
                  </a:lnTo>
                  <a:cubicBezTo>
                    <a:pt x="8376" y="2393"/>
                    <a:pt x="8404" y="2444"/>
                    <a:pt x="8389" y="2495"/>
                  </a:cubicBezTo>
                  <a:cubicBezTo>
                    <a:pt x="8379" y="2534"/>
                    <a:pt x="8342" y="2562"/>
                    <a:pt x="8302" y="25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4069575" y="1822475"/>
              <a:ext cx="262600" cy="5475"/>
            </a:xfrm>
            <a:custGeom>
              <a:avLst/>
              <a:gdLst/>
              <a:ahLst/>
              <a:cxnLst/>
              <a:rect l="l" t="t" r="r" b="b"/>
              <a:pathLst>
                <a:path w="10504" h="219" extrusionOk="0">
                  <a:moveTo>
                    <a:pt x="10410" y="216"/>
                  </a:moveTo>
                  <a:lnTo>
                    <a:pt x="10410" y="216"/>
                  </a:lnTo>
                  <a:lnTo>
                    <a:pt x="95" y="188"/>
                  </a:lnTo>
                  <a:cubicBezTo>
                    <a:pt x="43" y="186"/>
                    <a:pt x="3" y="146"/>
                    <a:pt x="1" y="94"/>
                  </a:cubicBezTo>
                  <a:cubicBezTo>
                    <a:pt x="1" y="43"/>
                    <a:pt x="43" y="0"/>
                    <a:pt x="95" y="0"/>
                  </a:cubicBezTo>
                  <a:lnTo>
                    <a:pt x="10412" y="32"/>
                  </a:lnTo>
                  <a:cubicBezTo>
                    <a:pt x="10463" y="32"/>
                    <a:pt x="10504" y="73"/>
                    <a:pt x="10504" y="124"/>
                  </a:cubicBezTo>
                  <a:cubicBezTo>
                    <a:pt x="10504" y="175"/>
                    <a:pt x="10461" y="218"/>
                    <a:pt x="10410" y="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3945325" y="1471000"/>
              <a:ext cx="214350" cy="63400"/>
            </a:xfrm>
            <a:custGeom>
              <a:avLst/>
              <a:gdLst/>
              <a:ahLst/>
              <a:cxnLst/>
              <a:rect l="l" t="t" r="r" b="b"/>
              <a:pathLst>
                <a:path w="8574" h="2536" extrusionOk="0">
                  <a:moveTo>
                    <a:pt x="101" y="2535"/>
                  </a:moveTo>
                  <a:cubicBezTo>
                    <a:pt x="61" y="2535"/>
                    <a:pt x="24" y="2505"/>
                    <a:pt x="14" y="2465"/>
                  </a:cubicBezTo>
                  <a:cubicBezTo>
                    <a:pt x="1" y="2416"/>
                    <a:pt x="29" y="2364"/>
                    <a:pt x="78" y="2349"/>
                  </a:cubicBezTo>
                  <a:lnTo>
                    <a:pt x="8426" y="15"/>
                  </a:lnTo>
                  <a:cubicBezTo>
                    <a:pt x="8533" y="0"/>
                    <a:pt x="8574" y="152"/>
                    <a:pt x="8473" y="192"/>
                  </a:cubicBezTo>
                  <a:lnTo>
                    <a:pt x="129" y="252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3623975" y="1251650"/>
              <a:ext cx="83200" cy="97675"/>
            </a:xfrm>
            <a:custGeom>
              <a:avLst/>
              <a:gdLst/>
              <a:ahLst/>
              <a:cxnLst/>
              <a:rect l="l" t="t" r="r" b="b"/>
              <a:pathLst>
                <a:path w="3328" h="3907" extrusionOk="0">
                  <a:moveTo>
                    <a:pt x="105" y="3907"/>
                  </a:moveTo>
                  <a:cubicBezTo>
                    <a:pt x="84" y="3905"/>
                    <a:pt x="62" y="3896"/>
                    <a:pt x="45" y="3881"/>
                  </a:cubicBezTo>
                  <a:cubicBezTo>
                    <a:pt x="7" y="3849"/>
                    <a:pt x="0" y="3792"/>
                    <a:pt x="34" y="3753"/>
                  </a:cubicBezTo>
                  <a:lnTo>
                    <a:pt x="3084" y="118"/>
                  </a:lnTo>
                  <a:cubicBezTo>
                    <a:pt x="3161" y="1"/>
                    <a:pt x="3328" y="142"/>
                    <a:pt x="3225" y="238"/>
                  </a:cubicBezTo>
                  <a:lnTo>
                    <a:pt x="178" y="3871"/>
                  </a:lnTo>
                  <a:cubicBezTo>
                    <a:pt x="158" y="3892"/>
                    <a:pt x="133" y="3905"/>
                    <a:pt x="105" y="3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3139425" y="1253475"/>
              <a:ext cx="81450" cy="95850"/>
            </a:xfrm>
            <a:custGeom>
              <a:avLst/>
              <a:gdLst/>
              <a:ahLst/>
              <a:cxnLst/>
              <a:rect l="l" t="t" r="r" b="b"/>
              <a:pathLst>
                <a:path w="3258" h="3834" extrusionOk="0">
                  <a:moveTo>
                    <a:pt x="3153" y="3834"/>
                  </a:moveTo>
                  <a:cubicBezTo>
                    <a:pt x="3128" y="3832"/>
                    <a:pt x="3102" y="3819"/>
                    <a:pt x="3085" y="3798"/>
                  </a:cubicBezTo>
                  <a:lnTo>
                    <a:pt x="33" y="165"/>
                  </a:lnTo>
                  <a:cubicBezTo>
                    <a:pt x="1" y="124"/>
                    <a:pt x="7" y="67"/>
                    <a:pt x="46" y="35"/>
                  </a:cubicBezTo>
                  <a:cubicBezTo>
                    <a:pt x="84" y="0"/>
                    <a:pt x="144" y="5"/>
                    <a:pt x="176" y="45"/>
                  </a:cubicBezTo>
                  <a:lnTo>
                    <a:pt x="3226" y="3680"/>
                  </a:lnTo>
                  <a:cubicBezTo>
                    <a:pt x="3258" y="3719"/>
                    <a:pt x="3251" y="3776"/>
                    <a:pt x="3215" y="3808"/>
                  </a:cubicBezTo>
                  <a:cubicBezTo>
                    <a:pt x="3198" y="3823"/>
                    <a:pt x="3177" y="3832"/>
                    <a:pt x="3153" y="38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2685700" y="1471050"/>
              <a:ext cx="206675" cy="61250"/>
            </a:xfrm>
            <a:custGeom>
              <a:avLst/>
              <a:gdLst/>
              <a:ahLst/>
              <a:cxnLst/>
              <a:rect l="l" t="t" r="r" b="b"/>
              <a:pathLst>
                <a:path w="8267" h="2450" extrusionOk="0">
                  <a:moveTo>
                    <a:pt x="8166" y="2450"/>
                  </a:moveTo>
                  <a:lnTo>
                    <a:pt x="8140" y="2450"/>
                  </a:lnTo>
                  <a:lnTo>
                    <a:pt x="82" y="192"/>
                  </a:lnTo>
                  <a:cubicBezTo>
                    <a:pt x="31" y="178"/>
                    <a:pt x="1" y="126"/>
                    <a:pt x="16" y="77"/>
                  </a:cubicBezTo>
                  <a:cubicBezTo>
                    <a:pt x="31" y="28"/>
                    <a:pt x="80" y="0"/>
                    <a:pt x="131" y="13"/>
                  </a:cubicBezTo>
                  <a:lnTo>
                    <a:pt x="8189" y="2268"/>
                  </a:lnTo>
                  <a:cubicBezTo>
                    <a:pt x="8238" y="2283"/>
                    <a:pt x="8266" y="2335"/>
                    <a:pt x="8253" y="2384"/>
                  </a:cubicBezTo>
                  <a:cubicBezTo>
                    <a:pt x="8243" y="2422"/>
                    <a:pt x="8206" y="2450"/>
                    <a:pt x="8166" y="24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2512725" y="1822475"/>
              <a:ext cx="255225" cy="5425"/>
            </a:xfrm>
            <a:custGeom>
              <a:avLst/>
              <a:gdLst/>
              <a:ahLst/>
              <a:cxnLst/>
              <a:rect l="l" t="t" r="r" b="b"/>
              <a:pathLst>
                <a:path w="10209" h="217" extrusionOk="0">
                  <a:moveTo>
                    <a:pt x="92" y="216"/>
                  </a:moveTo>
                  <a:cubicBezTo>
                    <a:pt x="41" y="216"/>
                    <a:pt x="0" y="173"/>
                    <a:pt x="2" y="124"/>
                  </a:cubicBezTo>
                  <a:cubicBezTo>
                    <a:pt x="0" y="73"/>
                    <a:pt x="41" y="30"/>
                    <a:pt x="92" y="32"/>
                  </a:cubicBezTo>
                  <a:lnTo>
                    <a:pt x="10117" y="0"/>
                  </a:lnTo>
                  <a:lnTo>
                    <a:pt x="10117" y="0"/>
                  </a:lnTo>
                  <a:cubicBezTo>
                    <a:pt x="10166" y="2"/>
                    <a:pt x="10207" y="43"/>
                    <a:pt x="10207" y="94"/>
                  </a:cubicBezTo>
                  <a:cubicBezTo>
                    <a:pt x="10209" y="146"/>
                    <a:pt x="10168" y="188"/>
                    <a:pt x="10117" y="1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2685775" y="2116400"/>
              <a:ext cx="209150" cy="63500"/>
            </a:xfrm>
            <a:custGeom>
              <a:avLst/>
              <a:gdLst/>
              <a:ahLst/>
              <a:cxnLst/>
              <a:rect l="l" t="t" r="r" b="b"/>
              <a:pathLst>
                <a:path w="8366" h="2540" extrusionOk="0">
                  <a:moveTo>
                    <a:pt x="103" y="2540"/>
                  </a:moveTo>
                  <a:cubicBezTo>
                    <a:pt x="62" y="2540"/>
                    <a:pt x="26" y="2512"/>
                    <a:pt x="15" y="2473"/>
                  </a:cubicBezTo>
                  <a:cubicBezTo>
                    <a:pt x="0" y="2424"/>
                    <a:pt x="28" y="2371"/>
                    <a:pt x="77" y="2358"/>
                  </a:cubicBezTo>
                  <a:lnTo>
                    <a:pt x="8237" y="13"/>
                  </a:lnTo>
                  <a:cubicBezTo>
                    <a:pt x="8287" y="0"/>
                    <a:pt x="8338" y="26"/>
                    <a:pt x="8353" y="75"/>
                  </a:cubicBezTo>
                  <a:cubicBezTo>
                    <a:pt x="8366" y="124"/>
                    <a:pt x="8338" y="175"/>
                    <a:pt x="8289" y="190"/>
                  </a:cubicBezTo>
                  <a:lnTo>
                    <a:pt x="128" y="253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3828150" y="2212825"/>
              <a:ext cx="141600" cy="95225"/>
            </a:xfrm>
            <a:custGeom>
              <a:avLst/>
              <a:gdLst/>
              <a:ahLst/>
              <a:cxnLst/>
              <a:rect l="l" t="t" r="r" b="b"/>
              <a:pathLst>
                <a:path w="5664" h="3809" extrusionOk="0">
                  <a:moveTo>
                    <a:pt x="5557" y="3808"/>
                  </a:moveTo>
                  <a:cubicBezTo>
                    <a:pt x="5540" y="3808"/>
                    <a:pt x="5523" y="3802"/>
                    <a:pt x="5508" y="3791"/>
                  </a:cubicBezTo>
                  <a:lnTo>
                    <a:pt x="56" y="186"/>
                  </a:lnTo>
                  <a:cubicBezTo>
                    <a:pt x="13" y="156"/>
                    <a:pt x="0" y="99"/>
                    <a:pt x="30" y="54"/>
                  </a:cubicBezTo>
                  <a:cubicBezTo>
                    <a:pt x="58" y="11"/>
                    <a:pt x="115" y="0"/>
                    <a:pt x="158" y="30"/>
                  </a:cubicBezTo>
                  <a:lnTo>
                    <a:pt x="5608" y="3637"/>
                  </a:lnTo>
                  <a:cubicBezTo>
                    <a:pt x="5651" y="3665"/>
                    <a:pt x="5664" y="3723"/>
                    <a:pt x="5636" y="3765"/>
                  </a:cubicBezTo>
                  <a:cubicBezTo>
                    <a:pt x="5617" y="3791"/>
                    <a:pt x="5589" y="3806"/>
                    <a:pt x="5557" y="38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4045125" y="1938875"/>
              <a:ext cx="247275" cy="66925"/>
            </a:xfrm>
            <a:custGeom>
              <a:avLst/>
              <a:gdLst/>
              <a:ahLst/>
              <a:cxnLst/>
              <a:rect l="l" t="t" r="r" b="b"/>
              <a:pathLst>
                <a:path w="9891" h="2677" extrusionOk="0">
                  <a:moveTo>
                    <a:pt x="9771" y="2672"/>
                  </a:moveTo>
                  <a:lnTo>
                    <a:pt x="9746" y="2672"/>
                  </a:lnTo>
                  <a:lnTo>
                    <a:pt x="80" y="192"/>
                  </a:lnTo>
                  <a:cubicBezTo>
                    <a:pt x="30" y="179"/>
                    <a:pt x="1" y="130"/>
                    <a:pt x="13" y="81"/>
                  </a:cubicBezTo>
                  <a:cubicBezTo>
                    <a:pt x="24" y="30"/>
                    <a:pt x="75" y="0"/>
                    <a:pt x="124" y="13"/>
                  </a:cubicBezTo>
                  <a:lnTo>
                    <a:pt x="9795" y="2495"/>
                  </a:lnTo>
                  <a:cubicBezTo>
                    <a:pt x="9891" y="2527"/>
                    <a:pt x="9872" y="2668"/>
                    <a:pt x="9771" y="26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4044925" y="1630800"/>
              <a:ext cx="237975" cy="9050"/>
            </a:xfrm>
            <a:custGeom>
              <a:avLst/>
              <a:gdLst/>
              <a:ahLst/>
              <a:cxnLst/>
              <a:rect l="l" t="t" r="r" b="b"/>
              <a:pathLst>
                <a:path w="9519" h="362" extrusionOk="0">
                  <a:moveTo>
                    <a:pt x="111" y="350"/>
                  </a:moveTo>
                  <a:cubicBezTo>
                    <a:pt x="56" y="361"/>
                    <a:pt x="2" y="316"/>
                    <a:pt x="2" y="259"/>
                  </a:cubicBezTo>
                  <a:cubicBezTo>
                    <a:pt x="0" y="201"/>
                    <a:pt x="51" y="156"/>
                    <a:pt x="109" y="167"/>
                  </a:cubicBezTo>
                  <a:lnTo>
                    <a:pt x="9423" y="0"/>
                  </a:lnTo>
                  <a:cubicBezTo>
                    <a:pt x="9474" y="2"/>
                    <a:pt x="9514" y="41"/>
                    <a:pt x="9517" y="90"/>
                  </a:cubicBezTo>
                  <a:cubicBezTo>
                    <a:pt x="9519" y="143"/>
                    <a:pt x="9478" y="186"/>
                    <a:pt x="9427" y="1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3806250" y="1333450"/>
              <a:ext cx="140925" cy="73650"/>
            </a:xfrm>
            <a:custGeom>
              <a:avLst/>
              <a:gdLst/>
              <a:ahLst/>
              <a:cxnLst/>
              <a:rect l="l" t="t" r="r" b="b"/>
              <a:pathLst>
                <a:path w="5637" h="2946" extrusionOk="0">
                  <a:moveTo>
                    <a:pt x="105" y="2946"/>
                  </a:moveTo>
                  <a:cubicBezTo>
                    <a:pt x="69" y="2944"/>
                    <a:pt x="39" y="2924"/>
                    <a:pt x="22" y="2894"/>
                  </a:cubicBezTo>
                  <a:cubicBezTo>
                    <a:pt x="1" y="2847"/>
                    <a:pt x="18" y="2794"/>
                    <a:pt x="65" y="2771"/>
                  </a:cubicBezTo>
                  <a:lnTo>
                    <a:pt x="5466" y="37"/>
                  </a:lnTo>
                  <a:cubicBezTo>
                    <a:pt x="5568" y="1"/>
                    <a:pt x="5637" y="139"/>
                    <a:pt x="5547" y="201"/>
                  </a:cubicBezTo>
                  <a:lnTo>
                    <a:pt x="148" y="2935"/>
                  </a:lnTo>
                  <a:cubicBezTo>
                    <a:pt x="133" y="2944"/>
                    <a:pt x="120" y="2946"/>
                    <a:pt x="105" y="29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3405700" y="1224150"/>
              <a:ext cx="7175" cy="99675"/>
            </a:xfrm>
            <a:custGeom>
              <a:avLst/>
              <a:gdLst/>
              <a:ahLst/>
              <a:cxnLst/>
              <a:rect l="l" t="t" r="r" b="b"/>
              <a:pathLst>
                <a:path w="287" h="3987" extrusionOk="0">
                  <a:moveTo>
                    <a:pt x="193" y="3984"/>
                  </a:moveTo>
                  <a:cubicBezTo>
                    <a:pt x="144" y="3984"/>
                    <a:pt x="101" y="3943"/>
                    <a:pt x="101" y="3892"/>
                  </a:cubicBezTo>
                  <a:lnTo>
                    <a:pt x="5" y="99"/>
                  </a:lnTo>
                  <a:cubicBezTo>
                    <a:pt x="1" y="48"/>
                    <a:pt x="43" y="3"/>
                    <a:pt x="95" y="3"/>
                  </a:cubicBezTo>
                  <a:cubicBezTo>
                    <a:pt x="148" y="1"/>
                    <a:pt x="191" y="41"/>
                    <a:pt x="189" y="95"/>
                  </a:cubicBezTo>
                  <a:lnTo>
                    <a:pt x="285" y="3890"/>
                  </a:lnTo>
                  <a:cubicBezTo>
                    <a:pt x="287" y="3941"/>
                    <a:pt x="246" y="3986"/>
                    <a:pt x="193" y="39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2875150" y="1342800"/>
              <a:ext cx="138850" cy="92075"/>
            </a:xfrm>
            <a:custGeom>
              <a:avLst/>
              <a:gdLst/>
              <a:ahLst/>
              <a:cxnLst/>
              <a:rect l="l" t="t" r="r" b="b"/>
              <a:pathLst>
                <a:path w="5554" h="3683" extrusionOk="0">
                  <a:moveTo>
                    <a:pt x="5446" y="3682"/>
                  </a:moveTo>
                  <a:cubicBezTo>
                    <a:pt x="5427" y="3682"/>
                    <a:pt x="5410" y="3676"/>
                    <a:pt x="5395" y="3667"/>
                  </a:cubicBezTo>
                  <a:lnTo>
                    <a:pt x="56" y="186"/>
                  </a:lnTo>
                  <a:cubicBezTo>
                    <a:pt x="13" y="158"/>
                    <a:pt x="0" y="99"/>
                    <a:pt x="30" y="58"/>
                  </a:cubicBezTo>
                  <a:cubicBezTo>
                    <a:pt x="58" y="13"/>
                    <a:pt x="116" y="0"/>
                    <a:pt x="158" y="30"/>
                  </a:cubicBezTo>
                  <a:lnTo>
                    <a:pt x="5498" y="3511"/>
                  </a:lnTo>
                  <a:cubicBezTo>
                    <a:pt x="5540" y="3539"/>
                    <a:pt x="5553" y="3597"/>
                    <a:pt x="5523" y="3640"/>
                  </a:cubicBezTo>
                  <a:cubicBezTo>
                    <a:pt x="5506" y="3665"/>
                    <a:pt x="5478" y="3682"/>
                    <a:pt x="5446" y="36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2552500" y="1645000"/>
              <a:ext cx="234100" cy="62275"/>
            </a:xfrm>
            <a:custGeom>
              <a:avLst/>
              <a:gdLst/>
              <a:ahLst/>
              <a:cxnLst/>
              <a:rect l="l" t="t" r="r" b="b"/>
              <a:pathLst>
                <a:path w="9364" h="2491" extrusionOk="0">
                  <a:moveTo>
                    <a:pt x="9261" y="2488"/>
                  </a:moveTo>
                  <a:lnTo>
                    <a:pt x="9239" y="2488"/>
                  </a:lnTo>
                  <a:lnTo>
                    <a:pt x="99" y="201"/>
                  </a:lnTo>
                  <a:cubicBezTo>
                    <a:pt x="41" y="197"/>
                    <a:pt x="0" y="141"/>
                    <a:pt x="15" y="86"/>
                  </a:cubicBezTo>
                  <a:cubicBezTo>
                    <a:pt x="30" y="30"/>
                    <a:pt x="90" y="0"/>
                    <a:pt x="144" y="22"/>
                  </a:cubicBezTo>
                  <a:lnTo>
                    <a:pt x="9284" y="2307"/>
                  </a:lnTo>
                  <a:cubicBezTo>
                    <a:pt x="9333" y="2320"/>
                    <a:pt x="9363" y="2371"/>
                    <a:pt x="9350" y="2420"/>
                  </a:cubicBezTo>
                  <a:cubicBezTo>
                    <a:pt x="9340" y="2461"/>
                    <a:pt x="9303" y="2491"/>
                    <a:pt x="9261" y="24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2562050" y="2009550"/>
              <a:ext cx="254175" cy="10775"/>
            </a:xfrm>
            <a:custGeom>
              <a:avLst/>
              <a:gdLst/>
              <a:ahLst/>
              <a:cxnLst/>
              <a:rect l="l" t="t" r="r" b="b"/>
              <a:pathLst>
                <a:path w="10167" h="431" extrusionOk="0">
                  <a:moveTo>
                    <a:pt x="95" y="430"/>
                  </a:moveTo>
                  <a:cubicBezTo>
                    <a:pt x="43" y="430"/>
                    <a:pt x="3" y="389"/>
                    <a:pt x="1" y="338"/>
                  </a:cubicBezTo>
                  <a:cubicBezTo>
                    <a:pt x="1" y="289"/>
                    <a:pt x="41" y="246"/>
                    <a:pt x="93" y="246"/>
                  </a:cubicBezTo>
                  <a:lnTo>
                    <a:pt x="10070" y="3"/>
                  </a:lnTo>
                  <a:cubicBezTo>
                    <a:pt x="10122" y="1"/>
                    <a:pt x="10167" y="41"/>
                    <a:pt x="10167" y="95"/>
                  </a:cubicBezTo>
                  <a:cubicBezTo>
                    <a:pt x="10167" y="144"/>
                    <a:pt x="10128" y="187"/>
                    <a:pt x="10077" y="1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2898375" y="2216775"/>
              <a:ext cx="127250" cy="100300"/>
            </a:xfrm>
            <a:custGeom>
              <a:avLst/>
              <a:gdLst/>
              <a:ahLst/>
              <a:cxnLst/>
              <a:rect l="l" t="t" r="r" b="b"/>
              <a:pathLst>
                <a:path w="5090" h="4012" extrusionOk="0">
                  <a:moveTo>
                    <a:pt x="105" y="4011"/>
                  </a:moveTo>
                  <a:cubicBezTo>
                    <a:pt x="77" y="4011"/>
                    <a:pt x="49" y="3998"/>
                    <a:pt x="32" y="3975"/>
                  </a:cubicBezTo>
                  <a:cubicBezTo>
                    <a:pt x="0" y="3934"/>
                    <a:pt x="9" y="3877"/>
                    <a:pt x="49" y="3845"/>
                  </a:cubicBezTo>
                  <a:lnTo>
                    <a:pt x="4889" y="64"/>
                  </a:lnTo>
                  <a:cubicBezTo>
                    <a:pt x="4985" y="0"/>
                    <a:pt x="5090" y="133"/>
                    <a:pt x="5004" y="212"/>
                  </a:cubicBezTo>
                  <a:lnTo>
                    <a:pt x="163" y="3992"/>
                  </a:lnTo>
                  <a:cubicBezTo>
                    <a:pt x="146" y="4005"/>
                    <a:pt x="126" y="4011"/>
                    <a:pt x="105" y="4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3419900" y="2321300"/>
              <a:ext cx="5100" cy="105650"/>
            </a:xfrm>
            <a:custGeom>
              <a:avLst/>
              <a:gdLst/>
              <a:ahLst/>
              <a:cxnLst/>
              <a:rect l="l" t="t" r="r" b="b"/>
              <a:pathLst>
                <a:path w="204" h="4226" extrusionOk="0">
                  <a:moveTo>
                    <a:pt x="101" y="4225"/>
                  </a:moveTo>
                  <a:cubicBezTo>
                    <a:pt x="50" y="4225"/>
                    <a:pt x="9" y="4183"/>
                    <a:pt x="11" y="4134"/>
                  </a:cubicBezTo>
                  <a:lnTo>
                    <a:pt x="11" y="110"/>
                  </a:lnTo>
                  <a:cubicBezTo>
                    <a:pt x="1" y="52"/>
                    <a:pt x="46" y="1"/>
                    <a:pt x="103" y="1"/>
                  </a:cubicBezTo>
                  <a:cubicBezTo>
                    <a:pt x="161" y="1"/>
                    <a:pt x="204" y="52"/>
                    <a:pt x="195" y="110"/>
                  </a:cubicBezTo>
                  <a:lnTo>
                    <a:pt x="195" y="4134"/>
                  </a:lnTo>
                  <a:cubicBezTo>
                    <a:pt x="195" y="4185"/>
                    <a:pt x="152" y="4225"/>
                    <a:pt x="101" y="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14"/>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14"/>
          <p:cNvGrpSpPr/>
          <p:nvPr/>
        </p:nvGrpSpPr>
        <p:grpSpPr>
          <a:xfrm>
            <a:off x="-1513656" y="4700020"/>
            <a:ext cx="12171546" cy="2123753"/>
            <a:chOff x="-6134075" y="3104468"/>
            <a:chExt cx="18783249" cy="3277397"/>
          </a:xfrm>
        </p:grpSpPr>
        <p:sp>
          <p:nvSpPr>
            <p:cNvPr id="781" name="Google Shape;781;p14"/>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4"/>
          <p:cNvGrpSpPr/>
          <p:nvPr/>
        </p:nvGrpSpPr>
        <p:grpSpPr>
          <a:xfrm>
            <a:off x="-1513928" y="4497191"/>
            <a:ext cx="12171686" cy="208608"/>
            <a:chOff x="26" y="3997406"/>
            <a:chExt cx="13412326" cy="229871"/>
          </a:xfrm>
        </p:grpSpPr>
        <p:grpSp>
          <p:nvGrpSpPr>
            <p:cNvPr id="786" name="Google Shape;786;p14"/>
            <p:cNvGrpSpPr/>
            <p:nvPr/>
          </p:nvGrpSpPr>
          <p:grpSpPr>
            <a:xfrm>
              <a:off x="26" y="3997406"/>
              <a:ext cx="7221926" cy="229871"/>
              <a:chOff x="0" y="3997325"/>
              <a:chExt cx="9143993" cy="291050"/>
            </a:xfrm>
          </p:grpSpPr>
          <p:sp>
            <p:nvSpPr>
              <p:cNvPr id="787" name="Google Shape;787;p14"/>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4"/>
            <p:cNvGrpSpPr/>
            <p:nvPr/>
          </p:nvGrpSpPr>
          <p:grpSpPr>
            <a:xfrm>
              <a:off x="7221944" y="3997406"/>
              <a:ext cx="6190407" cy="229871"/>
              <a:chOff x="1306050" y="3997325"/>
              <a:chExt cx="7837943" cy="291050"/>
            </a:xfrm>
          </p:grpSpPr>
          <p:sp>
            <p:nvSpPr>
              <p:cNvPr id="795" name="Google Shape;795;p14"/>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 name="Google Shape;801;p14"/>
          <p:cNvGrpSpPr/>
          <p:nvPr/>
        </p:nvGrpSpPr>
        <p:grpSpPr>
          <a:xfrm>
            <a:off x="-932577" y="958761"/>
            <a:ext cx="11009154" cy="7604431"/>
            <a:chOff x="-800075" y="137211"/>
            <a:chExt cx="11009154" cy="7604431"/>
          </a:xfrm>
        </p:grpSpPr>
        <p:sp>
          <p:nvSpPr>
            <p:cNvPr id="802" name="Google Shape;802;p14"/>
            <p:cNvSpPr/>
            <p:nvPr/>
          </p:nvSpPr>
          <p:spPr>
            <a:xfrm>
              <a:off x="-800075" y="137211"/>
              <a:ext cx="5445653" cy="7604431"/>
            </a:xfrm>
            <a:custGeom>
              <a:avLst/>
              <a:gdLst/>
              <a:ahLst/>
              <a:cxnLst/>
              <a:rect l="l" t="t" r="r" b="b"/>
              <a:pathLst>
                <a:path w="23702" h="33098" extrusionOk="0">
                  <a:moveTo>
                    <a:pt x="1354" y="1"/>
                  </a:moveTo>
                  <a:cubicBezTo>
                    <a:pt x="1185" y="1"/>
                    <a:pt x="1019" y="32"/>
                    <a:pt x="865" y="99"/>
                  </a:cubicBezTo>
                  <a:cubicBezTo>
                    <a:pt x="201" y="383"/>
                    <a:pt x="0" y="1209"/>
                    <a:pt x="421" y="1942"/>
                  </a:cubicBezTo>
                  <a:lnTo>
                    <a:pt x="440" y="1974"/>
                  </a:lnTo>
                  <a:cubicBezTo>
                    <a:pt x="476" y="2194"/>
                    <a:pt x="553" y="2405"/>
                    <a:pt x="664" y="2598"/>
                  </a:cubicBezTo>
                  <a:cubicBezTo>
                    <a:pt x="664" y="2600"/>
                    <a:pt x="667" y="2604"/>
                    <a:pt x="671" y="2608"/>
                  </a:cubicBezTo>
                  <a:cubicBezTo>
                    <a:pt x="711" y="2830"/>
                    <a:pt x="788" y="3046"/>
                    <a:pt x="899" y="3243"/>
                  </a:cubicBezTo>
                  <a:cubicBezTo>
                    <a:pt x="942" y="3463"/>
                    <a:pt x="1019" y="3676"/>
                    <a:pt x="1130" y="3873"/>
                  </a:cubicBezTo>
                  <a:cubicBezTo>
                    <a:pt x="1175" y="4093"/>
                    <a:pt x="1252" y="4306"/>
                    <a:pt x="1358" y="4503"/>
                  </a:cubicBezTo>
                  <a:cubicBezTo>
                    <a:pt x="1408" y="4723"/>
                    <a:pt x="1484" y="4936"/>
                    <a:pt x="1589" y="5135"/>
                  </a:cubicBezTo>
                  <a:cubicBezTo>
                    <a:pt x="1638" y="5355"/>
                    <a:pt x="1715" y="5566"/>
                    <a:pt x="1818" y="5765"/>
                  </a:cubicBezTo>
                  <a:cubicBezTo>
                    <a:pt x="1869" y="5983"/>
                    <a:pt x="1946" y="6194"/>
                    <a:pt x="2048" y="6395"/>
                  </a:cubicBezTo>
                  <a:cubicBezTo>
                    <a:pt x="2100" y="6613"/>
                    <a:pt x="2176" y="6824"/>
                    <a:pt x="2277" y="7025"/>
                  </a:cubicBezTo>
                  <a:cubicBezTo>
                    <a:pt x="2330" y="7243"/>
                    <a:pt x="2407" y="7452"/>
                    <a:pt x="2507" y="7653"/>
                  </a:cubicBezTo>
                  <a:cubicBezTo>
                    <a:pt x="2561" y="7873"/>
                    <a:pt x="2638" y="8086"/>
                    <a:pt x="2736" y="8291"/>
                  </a:cubicBezTo>
                  <a:cubicBezTo>
                    <a:pt x="2794" y="8507"/>
                    <a:pt x="2871" y="8718"/>
                    <a:pt x="2967" y="8921"/>
                  </a:cubicBezTo>
                  <a:cubicBezTo>
                    <a:pt x="3123" y="9340"/>
                    <a:pt x="3276" y="9763"/>
                    <a:pt x="3428" y="10183"/>
                  </a:cubicBezTo>
                  <a:cubicBezTo>
                    <a:pt x="3582" y="10606"/>
                    <a:pt x="3738" y="11029"/>
                    <a:pt x="3894" y="11452"/>
                  </a:cubicBezTo>
                  <a:cubicBezTo>
                    <a:pt x="3951" y="11668"/>
                    <a:pt x="4028" y="11879"/>
                    <a:pt x="4122" y="12084"/>
                  </a:cubicBezTo>
                  <a:cubicBezTo>
                    <a:pt x="4274" y="12505"/>
                    <a:pt x="4427" y="12926"/>
                    <a:pt x="4583" y="13344"/>
                  </a:cubicBezTo>
                  <a:cubicBezTo>
                    <a:pt x="4645" y="13560"/>
                    <a:pt x="4722" y="13769"/>
                    <a:pt x="4814" y="13974"/>
                  </a:cubicBezTo>
                  <a:cubicBezTo>
                    <a:pt x="4874" y="14190"/>
                    <a:pt x="4951" y="14399"/>
                    <a:pt x="5043" y="14604"/>
                  </a:cubicBezTo>
                  <a:cubicBezTo>
                    <a:pt x="5107" y="14820"/>
                    <a:pt x="5183" y="15029"/>
                    <a:pt x="5275" y="15234"/>
                  </a:cubicBezTo>
                  <a:cubicBezTo>
                    <a:pt x="5335" y="15450"/>
                    <a:pt x="5412" y="15659"/>
                    <a:pt x="5506" y="15864"/>
                  </a:cubicBezTo>
                  <a:cubicBezTo>
                    <a:pt x="5568" y="16080"/>
                    <a:pt x="5645" y="16289"/>
                    <a:pt x="5734" y="16494"/>
                  </a:cubicBezTo>
                  <a:cubicBezTo>
                    <a:pt x="5796" y="16710"/>
                    <a:pt x="5875" y="16919"/>
                    <a:pt x="5967" y="17124"/>
                  </a:cubicBezTo>
                  <a:cubicBezTo>
                    <a:pt x="6029" y="17340"/>
                    <a:pt x="6106" y="17549"/>
                    <a:pt x="6196" y="17754"/>
                  </a:cubicBezTo>
                  <a:cubicBezTo>
                    <a:pt x="6260" y="17970"/>
                    <a:pt x="6337" y="18179"/>
                    <a:pt x="6426" y="18385"/>
                  </a:cubicBezTo>
                  <a:cubicBezTo>
                    <a:pt x="6491" y="18600"/>
                    <a:pt x="6570" y="18812"/>
                    <a:pt x="6659" y="19017"/>
                  </a:cubicBezTo>
                  <a:cubicBezTo>
                    <a:pt x="6721" y="19232"/>
                    <a:pt x="6798" y="19442"/>
                    <a:pt x="6888" y="19647"/>
                  </a:cubicBezTo>
                  <a:cubicBezTo>
                    <a:pt x="6952" y="19856"/>
                    <a:pt x="7029" y="20067"/>
                    <a:pt x="7118" y="20277"/>
                  </a:cubicBezTo>
                  <a:cubicBezTo>
                    <a:pt x="7206" y="20488"/>
                    <a:pt x="7259" y="20697"/>
                    <a:pt x="7347" y="20907"/>
                  </a:cubicBezTo>
                  <a:cubicBezTo>
                    <a:pt x="7413" y="21122"/>
                    <a:pt x="7490" y="21332"/>
                    <a:pt x="7580" y="21537"/>
                  </a:cubicBezTo>
                  <a:cubicBezTo>
                    <a:pt x="7646" y="21750"/>
                    <a:pt x="7721" y="21962"/>
                    <a:pt x="7808" y="22167"/>
                  </a:cubicBezTo>
                  <a:cubicBezTo>
                    <a:pt x="7874" y="22380"/>
                    <a:pt x="7951" y="22592"/>
                    <a:pt x="8039" y="22797"/>
                  </a:cubicBezTo>
                  <a:cubicBezTo>
                    <a:pt x="8105" y="23008"/>
                    <a:pt x="8182" y="23220"/>
                    <a:pt x="8270" y="23427"/>
                  </a:cubicBezTo>
                  <a:cubicBezTo>
                    <a:pt x="8336" y="23643"/>
                    <a:pt x="8415" y="23854"/>
                    <a:pt x="8502" y="24061"/>
                  </a:cubicBezTo>
                  <a:cubicBezTo>
                    <a:pt x="8569" y="24275"/>
                    <a:pt x="8645" y="24488"/>
                    <a:pt x="8733" y="24695"/>
                  </a:cubicBezTo>
                  <a:cubicBezTo>
                    <a:pt x="8799" y="24907"/>
                    <a:pt x="8878" y="25118"/>
                    <a:pt x="8964" y="25328"/>
                  </a:cubicBezTo>
                  <a:cubicBezTo>
                    <a:pt x="9051" y="25539"/>
                    <a:pt x="9130" y="25748"/>
                    <a:pt x="9196" y="25962"/>
                  </a:cubicBezTo>
                  <a:cubicBezTo>
                    <a:pt x="9265" y="26171"/>
                    <a:pt x="9342" y="26383"/>
                    <a:pt x="9429" y="26594"/>
                  </a:cubicBezTo>
                  <a:cubicBezTo>
                    <a:pt x="9495" y="26808"/>
                    <a:pt x="9574" y="27019"/>
                    <a:pt x="9662" y="27228"/>
                  </a:cubicBezTo>
                  <a:cubicBezTo>
                    <a:pt x="9837" y="27779"/>
                    <a:pt x="10072" y="28311"/>
                    <a:pt x="10360" y="28813"/>
                  </a:cubicBezTo>
                  <a:cubicBezTo>
                    <a:pt x="11886" y="31470"/>
                    <a:pt x="14693" y="33098"/>
                    <a:pt x="17335" y="33098"/>
                  </a:cubicBezTo>
                  <a:cubicBezTo>
                    <a:pt x="18129" y="33098"/>
                    <a:pt x="18908" y="32951"/>
                    <a:pt x="19634" y="32640"/>
                  </a:cubicBezTo>
                  <a:cubicBezTo>
                    <a:pt x="22769" y="31297"/>
                    <a:pt x="23702" y="27406"/>
                    <a:pt x="21718" y="23948"/>
                  </a:cubicBezTo>
                  <a:cubicBezTo>
                    <a:pt x="21415" y="23420"/>
                    <a:pt x="21056" y="22925"/>
                    <a:pt x="20650" y="22472"/>
                  </a:cubicBezTo>
                  <a:cubicBezTo>
                    <a:pt x="20509" y="22284"/>
                    <a:pt x="20358" y="22103"/>
                    <a:pt x="20204" y="21932"/>
                  </a:cubicBezTo>
                  <a:cubicBezTo>
                    <a:pt x="20050" y="21761"/>
                    <a:pt x="19913" y="21565"/>
                    <a:pt x="19757" y="21394"/>
                  </a:cubicBezTo>
                  <a:cubicBezTo>
                    <a:pt x="19604" y="21223"/>
                    <a:pt x="19469" y="21028"/>
                    <a:pt x="19315" y="20853"/>
                  </a:cubicBezTo>
                  <a:cubicBezTo>
                    <a:pt x="19159" y="20680"/>
                    <a:pt x="19023" y="20488"/>
                    <a:pt x="18869" y="20315"/>
                  </a:cubicBezTo>
                  <a:cubicBezTo>
                    <a:pt x="18715" y="20142"/>
                    <a:pt x="18581" y="19950"/>
                    <a:pt x="18427" y="19779"/>
                  </a:cubicBezTo>
                  <a:cubicBezTo>
                    <a:pt x="18271" y="19606"/>
                    <a:pt x="18134" y="19410"/>
                    <a:pt x="17980" y="19239"/>
                  </a:cubicBezTo>
                  <a:cubicBezTo>
                    <a:pt x="17825" y="19068"/>
                    <a:pt x="17692" y="18874"/>
                    <a:pt x="17536" y="18701"/>
                  </a:cubicBezTo>
                  <a:cubicBezTo>
                    <a:pt x="17383" y="18525"/>
                    <a:pt x="17246" y="18333"/>
                    <a:pt x="17092" y="18162"/>
                  </a:cubicBezTo>
                  <a:cubicBezTo>
                    <a:pt x="16951" y="17977"/>
                    <a:pt x="16804" y="17795"/>
                    <a:pt x="16646" y="17624"/>
                  </a:cubicBezTo>
                  <a:cubicBezTo>
                    <a:pt x="16507" y="17436"/>
                    <a:pt x="16360" y="17257"/>
                    <a:pt x="16201" y="17084"/>
                  </a:cubicBezTo>
                  <a:cubicBezTo>
                    <a:pt x="16061" y="16898"/>
                    <a:pt x="15913" y="16717"/>
                    <a:pt x="15757" y="16546"/>
                  </a:cubicBezTo>
                  <a:cubicBezTo>
                    <a:pt x="15599" y="16375"/>
                    <a:pt x="15469" y="16180"/>
                    <a:pt x="15313" y="16010"/>
                  </a:cubicBezTo>
                  <a:cubicBezTo>
                    <a:pt x="15174" y="15822"/>
                    <a:pt x="15025" y="15640"/>
                    <a:pt x="14867" y="15469"/>
                  </a:cubicBezTo>
                  <a:cubicBezTo>
                    <a:pt x="14730" y="15281"/>
                    <a:pt x="14580" y="15102"/>
                    <a:pt x="14425" y="14931"/>
                  </a:cubicBezTo>
                  <a:cubicBezTo>
                    <a:pt x="14286" y="14743"/>
                    <a:pt x="14136" y="14564"/>
                    <a:pt x="13978" y="14393"/>
                  </a:cubicBezTo>
                  <a:cubicBezTo>
                    <a:pt x="13842" y="14205"/>
                    <a:pt x="13692" y="14026"/>
                    <a:pt x="13532" y="13855"/>
                  </a:cubicBezTo>
                  <a:cubicBezTo>
                    <a:pt x="13395" y="13667"/>
                    <a:pt x="13248" y="13485"/>
                    <a:pt x="13090" y="13314"/>
                  </a:cubicBezTo>
                  <a:cubicBezTo>
                    <a:pt x="12951" y="13126"/>
                    <a:pt x="12801" y="12947"/>
                    <a:pt x="12643" y="12776"/>
                  </a:cubicBezTo>
                  <a:cubicBezTo>
                    <a:pt x="12507" y="12588"/>
                    <a:pt x="12359" y="12409"/>
                    <a:pt x="12201" y="12240"/>
                  </a:cubicBezTo>
                  <a:cubicBezTo>
                    <a:pt x="12063" y="12050"/>
                    <a:pt x="11915" y="11871"/>
                    <a:pt x="11755" y="11700"/>
                  </a:cubicBezTo>
                  <a:cubicBezTo>
                    <a:pt x="11618" y="11510"/>
                    <a:pt x="11471" y="11330"/>
                    <a:pt x="11311" y="11162"/>
                  </a:cubicBezTo>
                  <a:cubicBezTo>
                    <a:pt x="11174" y="10972"/>
                    <a:pt x="11025" y="10792"/>
                    <a:pt x="10867" y="10623"/>
                  </a:cubicBezTo>
                  <a:cubicBezTo>
                    <a:pt x="10730" y="10433"/>
                    <a:pt x="10582" y="10252"/>
                    <a:pt x="10420" y="10085"/>
                  </a:cubicBezTo>
                  <a:cubicBezTo>
                    <a:pt x="10286" y="9895"/>
                    <a:pt x="10136" y="9714"/>
                    <a:pt x="9976" y="9545"/>
                  </a:cubicBezTo>
                  <a:cubicBezTo>
                    <a:pt x="9841" y="9355"/>
                    <a:pt x="9692" y="9175"/>
                    <a:pt x="9532" y="9007"/>
                  </a:cubicBezTo>
                  <a:cubicBezTo>
                    <a:pt x="9397" y="8817"/>
                    <a:pt x="9250" y="8637"/>
                    <a:pt x="9088" y="8471"/>
                  </a:cubicBezTo>
                  <a:cubicBezTo>
                    <a:pt x="8953" y="8278"/>
                    <a:pt x="8803" y="8097"/>
                    <a:pt x="8641" y="7930"/>
                  </a:cubicBezTo>
                  <a:cubicBezTo>
                    <a:pt x="8509" y="7738"/>
                    <a:pt x="8359" y="7557"/>
                    <a:pt x="8197" y="7392"/>
                  </a:cubicBezTo>
                  <a:cubicBezTo>
                    <a:pt x="8065" y="7198"/>
                    <a:pt x="7915" y="7018"/>
                    <a:pt x="7751" y="6854"/>
                  </a:cubicBezTo>
                  <a:cubicBezTo>
                    <a:pt x="7620" y="6660"/>
                    <a:pt x="7471" y="6480"/>
                    <a:pt x="7304" y="6316"/>
                  </a:cubicBezTo>
                  <a:cubicBezTo>
                    <a:pt x="7174" y="6121"/>
                    <a:pt x="7027" y="5942"/>
                    <a:pt x="6862" y="5775"/>
                  </a:cubicBezTo>
                  <a:cubicBezTo>
                    <a:pt x="6730" y="5581"/>
                    <a:pt x="6578" y="5400"/>
                    <a:pt x="6409" y="5235"/>
                  </a:cubicBezTo>
                  <a:cubicBezTo>
                    <a:pt x="6283" y="5041"/>
                    <a:pt x="6136" y="4864"/>
                    <a:pt x="5969" y="4703"/>
                  </a:cubicBezTo>
                  <a:cubicBezTo>
                    <a:pt x="5841" y="4507"/>
                    <a:pt x="5692" y="4325"/>
                    <a:pt x="5523" y="4163"/>
                  </a:cubicBezTo>
                  <a:cubicBezTo>
                    <a:pt x="5397" y="3967"/>
                    <a:pt x="5248" y="3787"/>
                    <a:pt x="5079" y="3625"/>
                  </a:cubicBezTo>
                  <a:cubicBezTo>
                    <a:pt x="4953" y="3428"/>
                    <a:pt x="4803" y="3247"/>
                    <a:pt x="4632" y="3089"/>
                  </a:cubicBezTo>
                  <a:cubicBezTo>
                    <a:pt x="4509" y="2888"/>
                    <a:pt x="4359" y="2706"/>
                    <a:pt x="4186" y="2548"/>
                  </a:cubicBezTo>
                  <a:cubicBezTo>
                    <a:pt x="4064" y="2348"/>
                    <a:pt x="3915" y="2168"/>
                    <a:pt x="3740" y="2012"/>
                  </a:cubicBezTo>
                  <a:cubicBezTo>
                    <a:pt x="3622" y="1809"/>
                    <a:pt x="3471" y="1628"/>
                    <a:pt x="3293" y="1472"/>
                  </a:cubicBezTo>
                  <a:cubicBezTo>
                    <a:pt x="3178" y="1269"/>
                    <a:pt x="3026" y="1088"/>
                    <a:pt x="2845" y="936"/>
                  </a:cubicBezTo>
                  <a:cubicBezTo>
                    <a:pt x="2843" y="927"/>
                    <a:pt x="2839" y="917"/>
                    <a:pt x="2832" y="910"/>
                  </a:cubicBezTo>
                  <a:cubicBezTo>
                    <a:pt x="2511" y="346"/>
                    <a:pt x="1914" y="1"/>
                    <a:pt x="1354" y="1"/>
                  </a:cubicBezTo>
                  <a:close/>
                </a:path>
              </a:pathLst>
            </a:custGeom>
            <a:solidFill>
              <a:srgbClr val="FFFFFF">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4350097" y="137671"/>
              <a:ext cx="5858982" cy="7582834"/>
            </a:xfrm>
            <a:custGeom>
              <a:avLst/>
              <a:gdLst/>
              <a:ahLst/>
              <a:cxnLst/>
              <a:rect l="l" t="t" r="r" b="b"/>
              <a:pathLst>
                <a:path w="25501" h="33004" extrusionOk="0">
                  <a:moveTo>
                    <a:pt x="24144" y="0"/>
                  </a:moveTo>
                  <a:cubicBezTo>
                    <a:pt x="23598" y="0"/>
                    <a:pt x="22999" y="298"/>
                    <a:pt x="22630" y="814"/>
                  </a:cubicBezTo>
                  <a:cubicBezTo>
                    <a:pt x="22604" y="855"/>
                    <a:pt x="22577" y="891"/>
                    <a:pt x="22553" y="932"/>
                  </a:cubicBezTo>
                  <a:cubicBezTo>
                    <a:pt x="22395" y="1058"/>
                    <a:pt x="22254" y="1205"/>
                    <a:pt x="22135" y="1370"/>
                  </a:cubicBezTo>
                  <a:lnTo>
                    <a:pt x="22070" y="1468"/>
                  </a:lnTo>
                  <a:cubicBezTo>
                    <a:pt x="21908" y="1600"/>
                    <a:pt x="21763" y="1752"/>
                    <a:pt x="21641" y="1923"/>
                  </a:cubicBezTo>
                  <a:cubicBezTo>
                    <a:pt x="21622" y="1948"/>
                    <a:pt x="21605" y="1976"/>
                    <a:pt x="21590" y="2002"/>
                  </a:cubicBezTo>
                  <a:cubicBezTo>
                    <a:pt x="21421" y="2141"/>
                    <a:pt x="21272" y="2299"/>
                    <a:pt x="21146" y="2478"/>
                  </a:cubicBezTo>
                  <a:cubicBezTo>
                    <a:pt x="21133" y="2497"/>
                    <a:pt x="21118" y="2517"/>
                    <a:pt x="21107" y="2538"/>
                  </a:cubicBezTo>
                  <a:cubicBezTo>
                    <a:pt x="20934" y="2683"/>
                    <a:pt x="20783" y="2848"/>
                    <a:pt x="20652" y="3029"/>
                  </a:cubicBezTo>
                  <a:cubicBezTo>
                    <a:pt x="20642" y="3044"/>
                    <a:pt x="20631" y="3061"/>
                    <a:pt x="20620" y="3078"/>
                  </a:cubicBezTo>
                  <a:cubicBezTo>
                    <a:pt x="20447" y="3228"/>
                    <a:pt x="20291" y="3399"/>
                    <a:pt x="20157" y="3584"/>
                  </a:cubicBezTo>
                  <a:lnTo>
                    <a:pt x="20136" y="3621"/>
                  </a:lnTo>
                  <a:cubicBezTo>
                    <a:pt x="19958" y="3774"/>
                    <a:pt x="19800" y="3947"/>
                    <a:pt x="19661" y="4138"/>
                  </a:cubicBezTo>
                  <a:lnTo>
                    <a:pt x="19646" y="4161"/>
                  </a:lnTo>
                  <a:cubicBezTo>
                    <a:pt x="19467" y="4319"/>
                    <a:pt x="19307" y="4498"/>
                    <a:pt x="19168" y="4693"/>
                  </a:cubicBezTo>
                  <a:lnTo>
                    <a:pt x="19160" y="4703"/>
                  </a:lnTo>
                  <a:cubicBezTo>
                    <a:pt x="18982" y="4862"/>
                    <a:pt x="18822" y="5041"/>
                    <a:pt x="18683" y="5235"/>
                  </a:cubicBezTo>
                  <a:cubicBezTo>
                    <a:pt x="18504" y="5398"/>
                    <a:pt x="18342" y="5577"/>
                    <a:pt x="18198" y="5771"/>
                  </a:cubicBezTo>
                  <a:cubicBezTo>
                    <a:pt x="18021" y="5934"/>
                    <a:pt x="17861" y="6115"/>
                    <a:pt x="17716" y="6307"/>
                  </a:cubicBezTo>
                  <a:cubicBezTo>
                    <a:pt x="17395" y="6670"/>
                    <a:pt x="17073" y="7031"/>
                    <a:pt x="16746" y="7390"/>
                  </a:cubicBezTo>
                  <a:cubicBezTo>
                    <a:pt x="16571" y="7555"/>
                    <a:pt x="16409" y="7736"/>
                    <a:pt x="16264" y="7928"/>
                  </a:cubicBezTo>
                  <a:cubicBezTo>
                    <a:pt x="16088" y="8095"/>
                    <a:pt x="15926" y="8274"/>
                    <a:pt x="15781" y="8469"/>
                  </a:cubicBezTo>
                  <a:cubicBezTo>
                    <a:pt x="15606" y="8635"/>
                    <a:pt x="15443" y="8815"/>
                    <a:pt x="15294" y="9007"/>
                  </a:cubicBezTo>
                  <a:cubicBezTo>
                    <a:pt x="15121" y="9176"/>
                    <a:pt x="14961" y="9355"/>
                    <a:pt x="14811" y="9547"/>
                  </a:cubicBezTo>
                  <a:cubicBezTo>
                    <a:pt x="14638" y="9716"/>
                    <a:pt x="14478" y="9895"/>
                    <a:pt x="14329" y="10085"/>
                  </a:cubicBezTo>
                  <a:lnTo>
                    <a:pt x="13359" y="11166"/>
                  </a:lnTo>
                  <a:cubicBezTo>
                    <a:pt x="13186" y="11335"/>
                    <a:pt x="13026" y="11514"/>
                    <a:pt x="12876" y="11704"/>
                  </a:cubicBezTo>
                  <a:cubicBezTo>
                    <a:pt x="12705" y="11873"/>
                    <a:pt x="12545" y="12052"/>
                    <a:pt x="12396" y="12240"/>
                  </a:cubicBezTo>
                  <a:cubicBezTo>
                    <a:pt x="12225" y="12409"/>
                    <a:pt x="12063" y="12588"/>
                    <a:pt x="11915" y="12778"/>
                  </a:cubicBezTo>
                  <a:cubicBezTo>
                    <a:pt x="11742" y="12947"/>
                    <a:pt x="11582" y="13127"/>
                    <a:pt x="11433" y="13317"/>
                  </a:cubicBezTo>
                  <a:cubicBezTo>
                    <a:pt x="11262" y="13485"/>
                    <a:pt x="11102" y="13665"/>
                    <a:pt x="10952" y="13853"/>
                  </a:cubicBezTo>
                  <a:cubicBezTo>
                    <a:pt x="10781" y="14021"/>
                    <a:pt x="10621" y="14201"/>
                    <a:pt x="10472" y="14389"/>
                  </a:cubicBezTo>
                  <a:cubicBezTo>
                    <a:pt x="10301" y="14560"/>
                    <a:pt x="10138" y="14737"/>
                    <a:pt x="9987" y="14925"/>
                  </a:cubicBezTo>
                  <a:cubicBezTo>
                    <a:pt x="9669" y="15286"/>
                    <a:pt x="9348" y="15645"/>
                    <a:pt x="9024" y="16001"/>
                  </a:cubicBezTo>
                  <a:cubicBezTo>
                    <a:pt x="8855" y="16174"/>
                    <a:pt x="8693" y="16354"/>
                    <a:pt x="8541" y="16544"/>
                  </a:cubicBezTo>
                  <a:cubicBezTo>
                    <a:pt x="8370" y="16715"/>
                    <a:pt x="8210" y="16894"/>
                    <a:pt x="8058" y="17082"/>
                  </a:cubicBezTo>
                  <a:cubicBezTo>
                    <a:pt x="7887" y="17253"/>
                    <a:pt x="7725" y="17434"/>
                    <a:pt x="7573" y="17622"/>
                  </a:cubicBezTo>
                  <a:cubicBezTo>
                    <a:pt x="7403" y="17793"/>
                    <a:pt x="7242" y="17975"/>
                    <a:pt x="7089" y="18160"/>
                  </a:cubicBezTo>
                  <a:cubicBezTo>
                    <a:pt x="6933" y="18348"/>
                    <a:pt x="6760" y="18513"/>
                    <a:pt x="6606" y="18701"/>
                  </a:cubicBezTo>
                  <a:cubicBezTo>
                    <a:pt x="6450" y="18887"/>
                    <a:pt x="6277" y="19053"/>
                    <a:pt x="6121" y="19243"/>
                  </a:cubicBezTo>
                  <a:cubicBezTo>
                    <a:pt x="5967" y="19431"/>
                    <a:pt x="5794" y="19591"/>
                    <a:pt x="5639" y="19781"/>
                  </a:cubicBezTo>
                  <a:cubicBezTo>
                    <a:pt x="5485" y="19971"/>
                    <a:pt x="5307" y="20134"/>
                    <a:pt x="5156" y="20320"/>
                  </a:cubicBezTo>
                  <a:cubicBezTo>
                    <a:pt x="5004" y="20508"/>
                    <a:pt x="4825" y="20672"/>
                    <a:pt x="4673" y="20860"/>
                  </a:cubicBezTo>
                  <a:cubicBezTo>
                    <a:pt x="4519" y="21046"/>
                    <a:pt x="4342" y="21212"/>
                    <a:pt x="4186" y="21398"/>
                  </a:cubicBezTo>
                  <a:cubicBezTo>
                    <a:pt x="4032" y="21586"/>
                    <a:pt x="3857" y="21750"/>
                    <a:pt x="3704" y="21941"/>
                  </a:cubicBezTo>
                  <a:cubicBezTo>
                    <a:pt x="3548" y="22131"/>
                    <a:pt x="3375" y="22293"/>
                    <a:pt x="3221" y="22481"/>
                  </a:cubicBezTo>
                  <a:cubicBezTo>
                    <a:pt x="2905" y="22806"/>
                    <a:pt x="2612" y="23156"/>
                    <a:pt x="2347" y="23523"/>
                  </a:cubicBezTo>
                  <a:cubicBezTo>
                    <a:pt x="0" y="26808"/>
                    <a:pt x="515" y="30757"/>
                    <a:pt x="3492" y="32343"/>
                  </a:cubicBezTo>
                  <a:cubicBezTo>
                    <a:pt x="4332" y="32792"/>
                    <a:pt x="5278" y="33004"/>
                    <a:pt x="6257" y="33004"/>
                  </a:cubicBezTo>
                  <a:cubicBezTo>
                    <a:pt x="8748" y="33004"/>
                    <a:pt x="11450" y="31629"/>
                    <a:pt x="13135" y="29272"/>
                  </a:cubicBezTo>
                  <a:cubicBezTo>
                    <a:pt x="13551" y="28689"/>
                    <a:pt x="13893" y="28057"/>
                    <a:pt x="14149" y="27389"/>
                  </a:cubicBezTo>
                  <a:cubicBezTo>
                    <a:pt x="14252" y="27179"/>
                    <a:pt x="14341" y="26966"/>
                    <a:pt x="14423" y="26754"/>
                  </a:cubicBezTo>
                  <a:cubicBezTo>
                    <a:pt x="14523" y="26543"/>
                    <a:pt x="14615" y="26329"/>
                    <a:pt x="14694" y="26120"/>
                  </a:cubicBezTo>
                  <a:cubicBezTo>
                    <a:pt x="14796" y="25913"/>
                    <a:pt x="14886" y="25699"/>
                    <a:pt x="14967" y="25484"/>
                  </a:cubicBezTo>
                  <a:cubicBezTo>
                    <a:pt x="15068" y="25276"/>
                    <a:pt x="15159" y="25063"/>
                    <a:pt x="15238" y="24851"/>
                  </a:cubicBezTo>
                  <a:cubicBezTo>
                    <a:pt x="15320" y="24640"/>
                    <a:pt x="15431" y="24429"/>
                    <a:pt x="15512" y="24219"/>
                  </a:cubicBezTo>
                  <a:cubicBezTo>
                    <a:pt x="15591" y="24008"/>
                    <a:pt x="15704" y="23796"/>
                    <a:pt x="15783" y="23585"/>
                  </a:cubicBezTo>
                  <a:cubicBezTo>
                    <a:pt x="15864" y="23376"/>
                    <a:pt x="15975" y="23164"/>
                    <a:pt x="16056" y="22951"/>
                  </a:cubicBezTo>
                  <a:cubicBezTo>
                    <a:pt x="16135" y="22737"/>
                    <a:pt x="16249" y="22528"/>
                    <a:pt x="16328" y="22319"/>
                  </a:cubicBezTo>
                  <a:cubicBezTo>
                    <a:pt x="16409" y="22107"/>
                    <a:pt x="16520" y="21896"/>
                    <a:pt x="16601" y="21684"/>
                  </a:cubicBezTo>
                  <a:cubicBezTo>
                    <a:pt x="16701" y="21477"/>
                    <a:pt x="16791" y="21266"/>
                    <a:pt x="16870" y="21050"/>
                  </a:cubicBezTo>
                  <a:cubicBezTo>
                    <a:pt x="16973" y="20845"/>
                    <a:pt x="17064" y="20634"/>
                    <a:pt x="17141" y="20418"/>
                  </a:cubicBezTo>
                  <a:cubicBezTo>
                    <a:pt x="17244" y="20211"/>
                    <a:pt x="17336" y="19999"/>
                    <a:pt x="17415" y="19784"/>
                  </a:cubicBezTo>
                  <a:cubicBezTo>
                    <a:pt x="17517" y="19578"/>
                    <a:pt x="17607" y="19367"/>
                    <a:pt x="17686" y="19151"/>
                  </a:cubicBezTo>
                  <a:cubicBezTo>
                    <a:pt x="17867" y="18728"/>
                    <a:pt x="18049" y="18306"/>
                    <a:pt x="18230" y="17883"/>
                  </a:cubicBezTo>
                  <a:cubicBezTo>
                    <a:pt x="18335" y="17678"/>
                    <a:pt x="18425" y="17466"/>
                    <a:pt x="18504" y="17251"/>
                  </a:cubicBezTo>
                  <a:cubicBezTo>
                    <a:pt x="18609" y="17046"/>
                    <a:pt x="18700" y="16832"/>
                    <a:pt x="18775" y="16616"/>
                  </a:cubicBezTo>
                  <a:cubicBezTo>
                    <a:pt x="18882" y="16411"/>
                    <a:pt x="18972" y="16200"/>
                    <a:pt x="19046" y="15982"/>
                  </a:cubicBezTo>
                  <a:cubicBezTo>
                    <a:pt x="19153" y="15779"/>
                    <a:pt x="19243" y="15568"/>
                    <a:pt x="19318" y="15350"/>
                  </a:cubicBezTo>
                  <a:cubicBezTo>
                    <a:pt x="19424" y="15147"/>
                    <a:pt x="19516" y="14936"/>
                    <a:pt x="19591" y="14718"/>
                  </a:cubicBezTo>
                  <a:cubicBezTo>
                    <a:pt x="19770" y="14295"/>
                    <a:pt x="19952" y="13872"/>
                    <a:pt x="20136" y="13449"/>
                  </a:cubicBezTo>
                  <a:cubicBezTo>
                    <a:pt x="20317" y="13026"/>
                    <a:pt x="20499" y="12603"/>
                    <a:pt x="20680" y="12180"/>
                  </a:cubicBezTo>
                  <a:cubicBezTo>
                    <a:pt x="20787" y="11978"/>
                    <a:pt x="20879" y="11766"/>
                    <a:pt x="20951" y="11548"/>
                  </a:cubicBezTo>
                  <a:cubicBezTo>
                    <a:pt x="21060" y="11345"/>
                    <a:pt x="21152" y="11132"/>
                    <a:pt x="21225" y="10914"/>
                  </a:cubicBezTo>
                  <a:cubicBezTo>
                    <a:pt x="21404" y="10489"/>
                    <a:pt x="21586" y="10068"/>
                    <a:pt x="21769" y="9645"/>
                  </a:cubicBezTo>
                  <a:cubicBezTo>
                    <a:pt x="21878" y="9443"/>
                    <a:pt x="21968" y="9229"/>
                    <a:pt x="22038" y="9009"/>
                  </a:cubicBezTo>
                  <a:cubicBezTo>
                    <a:pt x="22149" y="8808"/>
                    <a:pt x="22241" y="8597"/>
                    <a:pt x="22310" y="8377"/>
                  </a:cubicBezTo>
                  <a:cubicBezTo>
                    <a:pt x="22425" y="8174"/>
                    <a:pt x="22515" y="7958"/>
                    <a:pt x="22583" y="7736"/>
                  </a:cubicBezTo>
                  <a:cubicBezTo>
                    <a:pt x="22696" y="7538"/>
                    <a:pt x="22786" y="7328"/>
                    <a:pt x="22852" y="7113"/>
                  </a:cubicBezTo>
                  <a:cubicBezTo>
                    <a:pt x="22967" y="6912"/>
                    <a:pt x="23057" y="6698"/>
                    <a:pt x="23121" y="6476"/>
                  </a:cubicBezTo>
                  <a:cubicBezTo>
                    <a:pt x="23241" y="6277"/>
                    <a:pt x="23333" y="6066"/>
                    <a:pt x="23395" y="5844"/>
                  </a:cubicBezTo>
                  <a:cubicBezTo>
                    <a:pt x="23574" y="5419"/>
                    <a:pt x="23755" y="4996"/>
                    <a:pt x="23939" y="4573"/>
                  </a:cubicBezTo>
                  <a:cubicBezTo>
                    <a:pt x="24061" y="4375"/>
                    <a:pt x="24151" y="4161"/>
                    <a:pt x="24208" y="3937"/>
                  </a:cubicBezTo>
                  <a:cubicBezTo>
                    <a:pt x="24332" y="3740"/>
                    <a:pt x="24424" y="3527"/>
                    <a:pt x="24477" y="3302"/>
                  </a:cubicBezTo>
                  <a:cubicBezTo>
                    <a:pt x="24606" y="3108"/>
                    <a:pt x="24697" y="2895"/>
                    <a:pt x="24749" y="2670"/>
                  </a:cubicBezTo>
                  <a:cubicBezTo>
                    <a:pt x="24879" y="2476"/>
                    <a:pt x="24971" y="2260"/>
                    <a:pt x="25018" y="2034"/>
                  </a:cubicBezTo>
                  <a:cubicBezTo>
                    <a:pt x="25500" y="1325"/>
                    <a:pt x="25383" y="483"/>
                    <a:pt x="24742" y="142"/>
                  </a:cubicBezTo>
                  <a:cubicBezTo>
                    <a:pt x="24562" y="46"/>
                    <a:pt x="24357" y="0"/>
                    <a:pt x="24144" y="0"/>
                  </a:cubicBezTo>
                  <a:close/>
                </a:path>
              </a:pathLst>
            </a:custGeom>
            <a:solidFill>
              <a:srgbClr val="FFFFFF">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14"/>
          <p:cNvGrpSpPr/>
          <p:nvPr/>
        </p:nvGrpSpPr>
        <p:grpSpPr>
          <a:xfrm>
            <a:off x="-758173" y="-443900"/>
            <a:ext cx="3672473" cy="6031299"/>
            <a:chOff x="237850" y="660025"/>
            <a:chExt cx="2725600" cy="4476250"/>
          </a:xfrm>
        </p:grpSpPr>
        <p:sp>
          <p:nvSpPr>
            <p:cNvPr id="805" name="Google Shape;805;p14"/>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4"/>
          <p:cNvGrpSpPr/>
          <p:nvPr/>
        </p:nvGrpSpPr>
        <p:grpSpPr>
          <a:xfrm>
            <a:off x="6160311" y="-436253"/>
            <a:ext cx="3741865" cy="6016006"/>
            <a:chOff x="4594175" y="578725"/>
            <a:chExt cx="2777100" cy="4464900"/>
          </a:xfrm>
        </p:grpSpPr>
        <p:sp>
          <p:nvSpPr>
            <p:cNvPr id="856" name="Google Shape;856;p14"/>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4"/>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24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dk1"/>
            </a:gs>
            <a:gs pos="100000">
              <a:schemeClr val="lt1"/>
            </a:gs>
          </a:gsLst>
          <a:path path="circle">
            <a:fillToRect l="50000" t="50000" r="50000" b="50000"/>
          </a:path>
          <a:tileRect/>
        </a:gradFill>
        <a:effectLst/>
      </p:bgPr>
    </p:bg>
    <p:spTree>
      <p:nvGrpSpPr>
        <p:cNvPr id="1" name="Shape 909"/>
        <p:cNvGrpSpPr/>
        <p:nvPr/>
      </p:nvGrpSpPr>
      <p:grpSpPr>
        <a:xfrm>
          <a:off x="0" y="0"/>
          <a:ext cx="0" cy="0"/>
          <a:chOff x="0" y="0"/>
          <a:chExt cx="0" cy="0"/>
        </a:xfrm>
      </p:grpSpPr>
      <p:sp>
        <p:nvSpPr>
          <p:cNvPr id="910" name="Google Shape;910;p15"/>
          <p:cNvSpPr/>
          <p:nvPr/>
        </p:nvSpPr>
        <p:spPr>
          <a:xfrm>
            <a:off x="-5633392" y="4178175"/>
            <a:ext cx="20410800" cy="47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15"/>
          <p:cNvGrpSpPr/>
          <p:nvPr/>
        </p:nvGrpSpPr>
        <p:grpSpPr>
          <a:xfrm>
            <a:off x="-5633415" y="4598175"/>
            <a:ext cx="20410830" cy="4342300"/>
            <a:chOff x="-6987328" y="6311341"/>
            <a:chExt cx="22395030" cy="4764428"/>
          </a:xfrm>
        </p:grpSpPr>
        <p:sp>
          <p:nvSpPr>
            <p:cNvPr id="912" name="Google Shape;912;p15"/>
            <p:cNvSpPr/>
            <p:nvPr/>
          </p:nvSpPr>
          <p:spPr>
            <a:xfrm>
              <a:off x="-2357508" y="6311341"/>
              <a:ext cx="13135266" cy="558944"/>
            </a:xfrm>
            <a:custGeom>
              <a:avLst/>
              <a:gdLst/>
              <a:ahLst/>
              <a:cxnLst/>
              <a:rect l="l" t="t" r="r" b="b"/>
              <a:pathLst>
                <a:path w="167547" h="9279" extrusionOk="0">
                  <a:moveTo>
                    <a:pt x="7845" y="0"/>
                  </a:moveTo>
                  <a:lnTo>
                    <a:pt x="1" y="9279"/>
                  </a:lnTo>
                  <a:lnTo>
                    <a:pt x="167546" y="9279"/>
                  </a:lnTo>
                  <a:lnTo>
                    <a:pt x="159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4069083" y="7557925"/>
              <a:ext cx="16558414" cy="866938"/>
            </a:xfrm>
            <a:custGeom>
              <a:avLst/>
              <a:gdLst/>
              <a:ahLst/>
              <a:cxnLst/>
              <a:rect l="l" t="t" r="r" b="b"/>
              <a:pathLst>
                <a:path w="211211" h="14392" extrusionOk="0">
                  <a:moveTo>
                    <a:pt x="12178" y="0"/>
                  </a:moveTo>
                  <a:lnTo>
                    <a:pt x="1" y="14392"/>
                  </a:lnTo>
                  <a:lnTo>
                    <a:pt x="211211" y="14392"/>
                  </a:lnTo>
                  <a:lnTo>
                    <a:pt x="1990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6987328" y="9551760"/>
              <a:ext cx="22395030" cy="1524009"/>
            </a:xfrm>
            <a:custGeom>
              <a:avLst/>
              <a:gdLst/>
              <a:ahLst/>
              <a:cxnLst/>
              <a:rect l="l" t="t" r="r" b="b"/>
              <a:pathLst>
                <a:path w="285660" h="25300" extrusionOk="0">
                  <a:moveTo>
                    <a:pt x="21398" y="1"/>
                  </a:moveTo>
                  <a:lnTo>
                    <a:pt x="0" y="25299"/>
                  </a:lnTo>
                  <a:lnTo>
                    <a:pt x="285660" y="25299"/>
                  </a:lnTo>
                  <a:lnTo>
                    <a:pt x="264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15"/>
          <p:cNvSpPr/>
          <p:nvPr/>
        </p:nvSpPr>
        <p:spPr>
          <a:xfrm>
            <a:off x="2333137" y="4253598"/>
            <a:ext cx="4479178" cy="629256"/>
          </a:xfrm>
          <a:custGeom>
            <a:avLst/>
            <a:gdLst/>
            <a:ahLst/>
            <a:cxnLst/>
            <a:rect l="l" t="t" r="r" b="b"/>
            <a:pathLst>
              <a:path w="85689" h="12038" extrusionOk="0">
                <a:moveTo>
                  <a:pt x="80165" y="1"/>
                </a:moveTo>
                <a:cubicBezTo>
                  <a:pt x="80117" y="1"/>
                  <a:pt x="80069" y="11"/>
                  <a:pt x="80022" y="31"/>
                </a:cubicBezTo>
                <a:cubicBezTo>
                  <a:pt x="79844" y="115"/>
                  <a:pt x="79771" y="329"/>
                  <a:pt x="79861" y="504"/>
                </a:cubicBezTo>
                <a:lnTo>
                  <a:pt x="84790" y="11347"/>
                </a:lnTo>
                <a:lnTo>
                  <a:pt x="949" y="11347"/>
                </a:lnTo>
                <a:lnTo>
                  <a:pt x="5878" y="504"/>
                </a:lnTo>
                <a:cubicBezTo>
                  <a:pt x="5955" y="329"/>
                  <a:pt x="5878" y="125"/>
                  <a:pt x="5707" y="48"/>
                </a:cubicBezTo>
                <a:cubicBezTo>
                  <a:pt x="5660" y="26"/>
                  <a:pt x="5611" y="16"/>
                  <a:pt x="5563" y="16"/>
                </a:cubicBezTo>
                <a:cubicBezTo>
                  <a:pt x="5432" y="16"/>
                  <a:pt x="5308" y="92"/>
                  <a:pt x="5251" y="219"/>
                </a:cubicBezTo>
                <a:lnTo>
                  <a:pt x="98" y="11551"/>
                </a:lnTo>
                <a:cubicBezTo>
                  <a:pt x="0" y="11779"/>
                  <a:pt x="165" y="12034"/>
                  <a:pt x="413" y="12037"/>
                </a:cubicBezTo>
                <a:lnTo>
                  <a:pt x="85323" y="12037"/>
                </a:lnTo>
                <a:cubicBezTo>
                  <a:pt x="85440" y="12037"/>
                  <a:pt x="85547" y="11977"/>
                  <a:pt x="85611" y="11880"/>
                </a:cubicBezTo>
                <a:cubicBezTo>
                  <a:pt x="85678" y="11783"/>
                  <a:pt x="85688" y="11659"/>
                  <a:pt x="85638" y="11551"/>
                </a:cubicBezTo>
                <a:lnTo>
                  <a:pt x="80484" y="219"/>
                </a:lnTo>
                <a:cubicBezTo>
                  <a:pt x="80432" y="82"/>
                  <a:pt x="80302" y="1"/>
                  <a:pt x="80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
          <p:cNvSpPr/>
          <p:nvPr/>
        </p:nvSpPr>
        <p:spPr>
          <a:xfrm>
            <a:off x="713128" y="4254382"/>
            <a:ext cx="7717826" cy="1658031"/>
          </a:xfrm>
          <a:custGeom>
            <a:avLst/>
            <a:gdLst/>
            <a:ahLst/>
            <a:cxnLst/>
            <a:rect l="l" t="t" r="r" b="b"/>
            <a:pathLst>
              <a:path w="147646" h="31719" extrusionOk="0">
                <a:moveTo>
                  <a:pt x="20581" y="0"/>
                </a:moveTo>
                <a:cubicBezTo>
                  <a:pt x="20469" y="0"/>
                  <a:pt x="20359" y="55"/>
                  <a:pt x="20293" y="157"/>
                </a:cubicBezTo>
                <a:lnTo>
                  <a:pt x="151" y="31186"/>
                </a:lnTo>
                <a:cubicBezTo>
                  <a:pt x="0" y="31414"/>
                  <a:pt x="161" y="31715"/>
                  <a:pt x="436" y="31718"/>
                </a:cubicBezTo>
                <a:lnTo>
                  <a:pt x="147287" y="31718"/>
                </a:lnTo>
                <a:cubicBezTo>
                  <a:pt x="147411" y="31718"/>
                  <a:pt x="147528" y="31648"/>
                  <a:pt x="147588" y="31538"/>
                </a:cubicBezTo>
                <a:cubicBezTo>
                  <a:pt x="147645" y="31427"/>
                  <a:pt x="147642" y="31293"/>
                  <a:pt x="147575" y="31186"/>
                </a:cubicBezTo>
                <a:lnTo>
                  <a:pt x="127426" y="157"/>
                </a:lnTo>
                <a:cubicBezTo>
                  <a:pt x="127363" y="55"/>
                  <a:pt x="127253" y="0"/>
                  <a:pt x="127141" y="0"/>
                </a:cubicBezTo>
                <a:cubicBezTo>
                  <a:pt x="127077" y="0"/>
                  <a:pt x="127012" y="18"/>
                  <a:pt x="126954" y="56"/>
                </a:cubicBezTo>
                <a:cubicBezTo>
                  <a:pt x="126793" y="157"/>
                  <a:pt x="126746" y="375"/>
                  <a:pt x="126850" y="536"/>
                </a:cubicBezTo>
                <a:lnTo>
                  <a:pt x="146654" y="31032"/>
                </a:lnTo>
                <a:lnTo>
                  <a:pt x="1073" y="31032"/>
                </a:lnTo>
                <a:lnTo>
                  <a:pt x="20870" y="536"/>
                </a:lnTo>
                <a:cubicBezTo>
                  <a:pt x="20973" y="375"/>
                  <a:pt x="20930" y="160"/>
                  <a:pt x="20769" y="56"/>
                </a:cubicBezTo>
                <a:cubicBezTo>
                  <a:pt x="20711" y="18"/>
                  <a:pt x="20646" y="0"/>
                  <a:pt x="20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
          <p:cNvSpPr/>
          <p:nvPr/>
        </p:nvSpPr>
        <p:spPr>
          <a:xfrm>
            <a:off x="2701287" y="6104977"/>
            <a:ext cx="3745233" cy="982922"/>
          </a:xfrm>
          <a:custGeom>
            <a:avLst/>
            <a:gdLst/>
            <a:ahLst/>
            <a:cxnLst/>
            <a:rect l="l" t="t" r="r" b="b"/>
            <a:pathLst>
              <a:path w="71649" h="18804" extrusionOk="0">
                <a:moveTo>
                  <a:pt x="71264" y="0"/>
                </a:moveTo>
                <a:cubicBezTo>
                  <a:pt x="71121" y="0"/>
                  <a:pt x="70986" y="89"/>
                  <a:pt x="70938" y="233"/>
                </a:cubicBezTo>
                <a:cubicBezTo>
                  <a:pt x="69196" y="5162"/>
                  <a:pt x="64924" y="9642"/>
                  <a:pt x="58899" y="12859"/>
                </a:cubicBezTo>
                <a:cubicBezTo>
                  <a:pt x="52462" y="16300"/>
                  <a:pt x="44480" y="18116"/>
                  <a:pt x="35825" y="18116"/>
                </a:cubicBezTo>
                <a:cubicBezTo>
                  <a:pt x="27173" y="18116"/>
                  <a:pt x="19191" y="16300"/>
                  <a:pt x="12751" y="12859"/>
                </a:cubicBezTo>
                <a:cubicBezTo>
                  <a:pt x="6733" y="9642"/>
                  <a:pt x="2454" y="5162"/>
                  <a:pt x="711" y="233"/>
                </a:cubicBezTo>
                <a:cubicBezTo>
                  <a:pt x="664" y="90"/>
                  <a:pt x="531" y="2"/>
                  <a:pt x="390" y="2"/>
                </a:cubicBezTo>
                <a:cubicBezTo>
                  <a:pt x="352" y="2"/>
                  <a:pt x="313" y="8"/>
                  <a:pt x="276" y="22"/>
                </a:cubicBezTo>
                <a:cubicBezTo>
                  <a:pt x="98" y="82"/>
                  <a:pt x="1" y="280"/>
                  <a:pt x="65" y="457"/>
                </a:cubicBezTo>
                <a:cubicBezTo>
                  <a:pt x="1864" y="5551"/>
                  <a:pt x="6254" y="10171"/>
                  <a:pt x="12429" y="13469"/>
                </a:cubicBezTo>
                <a:cubicBezTo>
                  <a:pt x="18967" y="16960"/>
                  <a:pt x="27059" y="18803"/>
                  <a:pt x="35825" y="18803"/>
                </a:cubicBezTo>
                <a:cubicBezTo>
                  <a:pt x="44597" y="18803"/>
                  <a:pt x="52683" y="16960"/>
                  <a:pt x="59227" y="13469"/>
                </a:cubicBezTo>
                <a:cubicBezTo>
                  <a:pt x="65396" y="10171"/>
                  <a:pt x="69789" y="5551"/>
                  <a:pt x="71588" y="457"/>
                </a:cubicBezTo>
                <a:cubicBezTo>
                  <a:pt x="71649" y="276"/>
                  <a:pt x="71555" y="82"/>
                  <a:pt x="71374" y="18"/>
                </a:cubicBezTo>
                <a:cubicBezTo>
                  <a:pt x="71338" y="6"/>
                  <a:pt x="71300" y="0"/>
                  <a:pt x="71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15"/>
          <p:cNvGrpSpPr/>
          <p:nvPr/>
        </p:nvGrpSpPr>
        <p:grpSpPr>
          <a:xfrm>
            <a:off x="-208706" y="3997266"/>
            <a:ext cx="9561413" cy="290324"/>
            <a:chOff x="-121625" y="4081400"/>
            <a:chExt cx="10170634" cy="308823"/>
          </a:xfrm>
        </p:grpSpPr>
        <p:sp>
          <p:nvSpPr>
            <p:cNvPr id="919" name="Google Shape;919;p15"/>
            <p:cNvSpPr/>
            <p:nvPr/>
          </p:nvSpPr>
          <p:spPr>
            <a:xfrm>
              <a:off x="-121625" y="4082192"/>
              <a:ext cx="10170634" cy="308030"/>
            </a:xfrm>
            <a:custGeom>
              <a:avLst/>
              <a:gdLst/>
              <a:ahLst/>
              <a:cxnLst/>
              <a:rect l="l" t="t" r="r" b="b"/>
              <a:pathLst>
                <a:path w="205374" h="6220" extrusionOk="0">
                  <a:moveTo>
                    <a:pt x="4024" y="1"/>
                  </a:moveTo>
                  <a:lnTo>
                    <a:pt x="0" y="6220"/>
                  </a:lnTo>
                  <a:lnTo>
                    <a:pt x="205373" y="6220"/>
                  </a:lnTo>
                  <a:lnTo>
                    <a:pt x="201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121625" y="4325497"/>
              <a:ext cx="10170634" cy="64726"/>
            </a:xfrm>
            <a:custGeom>
              <a:avLst/>
              <a:gdLst/>
              <a:ahLst/>
              <a:cxnLst/>
              <a:rect l="l" t="t" r="r" b="b"/>
              <a:pathLst>
                <a:path w="205374" h="1307" extrusionOk="0">
                  <a:moveTo>
                    <a:pt x="848" y="0"/>
                  </a:moveTo>
                  <a:lnTo>
                    <a:pt x="0" y="1307"/>
                  </a:lnTo>
                  <a:lnTo>
                    <a:pt x="205373" y="1307"/>
                  </a:lnTo>
                  <a:lnTo>
                    <a:pt x="2045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p:nvPr/>
          </p:nvSpPr>
          <p:spPr>
            <a:xfrm>
              <a:off x="1389763" y="4081400"/>
              <a:ext cx="2698283" cy="244146"/>
            </a:xfrm>
            <a:custGeom>
              <a:avLst/>
              <a:gdLst/>
              <a:ahLst/>
              <a:cxnLst/>
              <a:rect l="l" t="t" r="r" b="b"/>
              <a:pathLst>
                <a:path w="54486" h="4930" extrusionOk="0">
                  <a:moveTo>
                    <a:pt x="2262" y="0"/>
                  </a:moveTo>
                  <a:lnTo>
                    <a:pt x="1" y="4929"/>
                  </a:lnTo>
                  <a:lnTo>
                    <a:pt x="53909" y="4929"/>
                  </a:lnTo>
                  <a:lnTo>
                    <a:pt x="54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
            <p:cNvSpPr/>
            <p:nvPr/>
          </p:nvSpPr>
          <p:spPr>
            <a:xfrm>
              <a:off x="5839689" y="4081400"/>
              <a:ext cx="2698134" cy="244146"/>
            </a:xfrm>
            <a:custGeom>
              <a:avLst/>
              <a:gdLst/>
              <a:ahLst/>
              <a:cxnLst/>
              <a:rect l="l" t="t" r="r" b="b"/>
              <a:pathLst>
                <a:path w="54483" h="4930" extrusionOk="0">
                  <a:moveTo>
                    <a:pt x="1" y="0"/>
                  </a:moveTo>
                  <a:lnTo>
                    <a:pt x="571" y="4929"/>
                  </a:lnTo>
                  <a:lnTo>
                    <a:pt x="54482" y="4929"/>
                  </a:lnTo>
                  <a:lnTo>
                    <a:pt x="522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15"/>
          <p:cNvGrpSpPr/>
          <p:nvPr/>
        </p:nvGrpSpPr>
        <p:grpSpPr>
          <a:xfrm>
            <a:off x="-758173" y="-443900"/>
            <a:ext cx="3672473" cy="6031299"/>
            <a:chOff x="237850" y="660025"/>
            <a:chExt cx="2725600" cy="4476250"/>
          </a:xfrm>
        </p:grpSpPr>
        <p:sp>
          <p:nvSpPr>
            <p:cNvPr id="924" name="Google Shape;924;p15"/>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5"/>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5"/>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15"/>
          <p:cNvGrpSpPr/>
          <p:nvPr/>
        </p:nvGrpSpPr>
        <p:grpSpPr>
          <a:xfrm>
            <a:off x="6160311" y="-436253"/>
            <a:ext cx="3741865" cy="6016006"/>
            <a:chOff x="4594175" y="578725"/>
            <a:chExt cx="2777100" cy="4464900"/>
          </a:xfrm>
        </p:grpSpPr>
        <p:sp>
          <p:nvSpPr>
            <p:cNvPr id="975" name="Google Shape;975;p15"/>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5"/>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5"/>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3763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4">
  <p:cSld name="Background 14">
    <p:bg>
      <p:bgPr>
        <a:gradFill>
          <a:gsLst>
            <a:gs pos="0">
              <a:schemeClr val="dk1"/>
            </a:gs>
            <a:gs pos="100000">
              <a:schemeClr val="lt1"/>
            </a:gs>
          </a:gsLst>
          <a:path path="circle">
            <a:fillToRect l="50000" t="50000" r="50000" b="50000"/>
          </a:path>
          <a:tileRect/>
        </a:gradFill>
        <a:effectLst/>
      </p:bgPr>
    </p:bg>
    <p:spTree>
      <p:nvGrpSpPr>
        <p:cNvPr id="1" name="Shape 1827"/>
        <p:cNvGrpSpPr/>
        <p:nvPr/>
      </p:nvGrpSpPr>
      <p:grpSpPr>
        <a:xfrm>
          <a:off x="0" y="0"/>
          <a:ext cx="0" cy="0"/>
          <a:chOff x="0" y="0"/>
          <a:chExt cx="0" cy="0"/>
        </a:xfrm>
      </p:grpSpPr>
      <p:sp>
        <p:nvSpPr>
          <p:cNvPr id="1828" name="Google Shape;1828;p28"/>
          <p:cNvSpPr/>
          <p:nvPr/>
        </p:nvSpPr>
        <p:spPr>
          <a:xfrm>
            <a:off x="0" y="4297232"/>
            <a:ext cx="9143977" cy="1590892"/>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9" name="Google Shape;1829;p28"/>
          <p:cNvGrpSpPr/>
          <p:nvPr/>
        </p:nvGrpSpPr>
        <p:grpSpPr>
          <a:xfrm>
            <a:off x="237" y="4292878"/>
            <a:ext cx="9143686" cy="1595437"/>
            <a:chOff x="-6134075" y="3104468"/>
            <a:chExt cx="18783249" cy="3277397"/>
          </a:xfrm>
        </p:grpSpPr>
        <p:sp>
          <p:nvSpPr>
            <p:cNvPr id="1830" name="Google Shape;1830;p28"/>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28"/>
          <p:cNvGrpSpPr/>
          <p:nvPr/>
        </p:nvGrpSpPr>
        <p:grpSpPr>
          <a:xfrm>
            <a:off x="16" y="4140511"/>
            <a:ext cx="9143183" cy="156703"/>
            <a:chOff x="26" y="3997406"/>
            <a:chExt cx="13412326" cy="229871"/>
          </a:xfrm>
        </p:grpSpPr>
        <p:grpSp>
          <p:nvGrpSpPr>
            <p:cNvPr id="1835" name="Google Shape;1835;p28"/>
            <p:cNvGrpSpPr/>
            <p:nvPr/>
          </p:nvGrpSpPr>
          <p:grpSpPr>
            <a:xfrm>
              <a:off x="26" y="3997406"/>
              <a:ext cx="7221926" cy="229871"/>
              <a:chOff x="0" y="3997325"/>
              <a:chExt cx="9143993" cy="291050"/>
            </a:xfrm>
          </p:grpSpPr>
          <p:sp>
            <p:nvSpPr>
              <p:cNvPr id="1836" name="Google Shape;1836;p28"/>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28"/>
            <p:cNvGrpSpPr/>
            <p:nvPr/>
          </p:nvGrpSpPr>
          <p:grpSpPr>
            <a:xfrm>
              <a:off x="7221944" y="3997406"/>
              <a:ext cx="6190407" cy="229871"/>
              <a:chOff x="1306050" y="3997325"/>
              <a:chExt cx="7837943" cy="291050"/>
            </a:xfrm>
          </p:grpSpPr>
          <p:sp>
            <p:nvSpPr>
              <p:cNvPr id="1844" name="Google Shape;1844;p28"/>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51918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1"/>
            </a:gs>
            <a:gs pos="100000">
              <a:schemeClr val="lt1"/>
            </a:gs>
          </a:gsLst>
          <a:path path="circle">
            <a:fillToRect l="50000" t="50000" r="50000" b="50000"/>
          </a:path>
          <a:tileRect/>
        </a:gradFill>
        <a:effectLst/>
      </p:bgPr>
    </p:bg>
    <p:spTree>
      <p:nvGrpSpPr>
        <p:cNvPr id="1" name="Shape 312"/>
        <p:cNvGrpSpPr/>
        <p:nvPr/>
      </p:nvGrpSpPr>
      <p:grpSpPr>
        <a:xfrm>
          <a:off x="0" y="0"/>
          <a:ext cx="0" cy="0"/>
          <a:chOff x="0" y="0"/>
          <a:chExt cx="0" cy="0"/>
        </a:xfrm>
      </p:grpSpPr>
      <p:sp>
        <p:nvSpPr>
          <p:cNvPr id="313" name="Google Shape;313;p7"/>
          <p:cNvSpPr txBox="1">
            <a:spLocks noGrp="1"/>
          </p:cNvSpPr>
          <p:nvPr>
            <p:ph type="title"/>
          </p:nvPr>
        </p:nvSpPr>
        <p:spPr>
          <a:xfrm>
            <a:off x="720000" y="1015750"/>
            <a:ext cx="4294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4" name="Google Shape;314;p7"/>
          <p:cNvSpPr txBox="1">
            <a:spLocks noGrp="1"/>
          </p:cNvSpPr>
          <p:nvPr>
            <p:ph type="subTitle" idx="1"/>
          </p:nvPr>
        </p:nvSpPr>
        <p:spPr>
          <a:xfrm>
            <a:off x="720000" y="1829450"/>
            <a:ext cx="42948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15" name="Google Shape;315;p7"/>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7"/>
          <p:cNvGrpSpPr/>
          <p:nvPr/>
        </p:nvGrpSpPr>
        <p:grpSpPr>
          <a:xfrm>
            <a:off x="-1513656" y="4700020"/>
            <a:ext cx="12171546" cy="2123753"/>
            <a:chOff x="-6134075" y="3104468"/>
            <a:chExt cx="18783249" cy="3277397"/>
          </a:xfrm>
        </p:grpSpPr>
        <p:sp>
          <p:nvSpPr>
            <p:cNvPr id="317" name="Google Shape;317;p7"/>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7"/>
          <p:cNvGrpSpPr/>
          <p:nvPr/>
        </p:nvGrpSpPr>
        <p:grpSpPr>
          <a:xfrm>
            <a:off x="-1513928" y="4497191"/>
            <a:ext cx="12171686" cy="208608"/>
            <a:chOff x="26" y="3997406"/>
            <a:chExt cx="13412326" cy="229871"/>
          </a:xfrm>
        </p:grpSpPr>
        <p:grpSp>
          <p:nvGrpSpPr>
            <p:cNvPr id="322" name="Google Shape;322;p7"/>
            <p:cNvGrpSpPr/>
            <p:nvPr/>
          </p:nvGrpSpPr>
          <p:grpSpPr>
            <a:xfrm>
              <a:off x="26" y="3997406"/>
              <a:ext cx="7221926" cy="229871"/>
              <a:chOff x="0" y="3997325"/>
              <a:chExt cx="9143993" cy="291050"/>
            </a:xfrm>
          </p:grpSpPr>
          <p:sp>
            <p:nvSpPr>
              <p:cNvPr id="323" name="Google Shape;323;p7"/>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7221944" y="3997406"/>
              <a:ext cx="6190407" cy="229871"/>
              <a:chOff x="1306050" y="3997325"/>
              <a:chExt cx="7837943" cy="291050"/>
            </a:xfrm>
          </p:grpSpPr>
          <p:sp>
            <p:nvSpPr>
              <p:cNvPr id="331" name="Google Shape;331;p7"/>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 name="Google Shape;337;p7"/>
          <p:cNvGrpSpPr/>
          <p:nvPr/>
        </p:nvGrpSpPr>
        <p:grpSpPr>
          <a:xfrm>
            <a:off x="6160311" y="-436253"/>
            <a:ext cx="3741865" cy="6016006"/>
            <a:chOff x="4594175" y="578725"/>
            <a:chExt cx="2777100" cy="4464900"/>
          </a:xfrm>
        </p:grpSpPr>
        <p:sp>
          <p:nvSpPr>
            <p:cNvPr id="338" name="Google Shape;338;p7"/>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100000">
              <a:schemeClr val="lt1"/>
            </a:gs>
          </a:gsLst>
          <a:path path="circle">
            <a:fillToRect l="50000" t="50000" r="50000" b="50000"/>
          </a:path>
          <a:tileRect/>
        </a:gradFill>
        <a:effectLst/>
      </p:bgPr>
    </p:bg>
    <p:spTree>
      <p:nvGrpSpPr>
        <p:cNvPr id="1" name="Shape 391"/>
        <p:cNvGrpSpPr/>
        <p:nvPr/>
      </p:nvGrpSpPr>
      <p:grpSpPr>
        <a:xfrm>
          <a:off x="0" y="0"/>
          <a:ext cx="0" cy="0"/>
          <a:chOff x="0" y="0"/>
          <a:chExt cx="0" cy="0"/>
        </a:xfrm>
      </p:grpSpPr>
      <p:sp>
        <p:nvSpPr>
          <p:cNvPr id="392" name="Google Shape;39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93" name="Google Shape;393;p8"/>
          <p:cNvGrpSpPr/>
          <p:nvPr/>
        </p:nvGrpSpPr>
        <p:grpSpPr>
          <a:xfrm>
            <a:off x="-5596073" y="4700231"/>
            <a:ext cx="20336146" cy="3511718"/>
            <a:chOff x="-5596083" y="4138656"/>
            <a:chExt cx="20336146" cy="3511718"/>
          </a:xfrm>
        </p:grpSpPr>
        <p:sp>
          <p:nvSpPr>
            <p:cNvPr id="394" name="Google Shape;394;p8"/>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8"/>
            <p:cNvGrpSpPr/>
            <p:nvPr/>
          </p:nvGrpSpPr>
          <p:grpSpPr>
            <a:xfrm>
              <a:off x="-4225655" y="4326373"/>
              <a:ext cx="17593719" cy="3021825"/>
              <a:chOff x="-4225655" y="4326373"/>
              <a:chExt cx="17593719" cy="3021825"/>
            </a:xfrm>
          </p:grpSpPr>
          <p:sp>
            <p:nvSpPr>
              <p:cNvPr id="408" name="Google Shape;408;p8"/>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8"/>
          <p:cNvGrpSpPr/>
          <p:nvPr/>
        </p:nvGrpSpPr>
        <p:grpSpPr>
          <a:xfrm>
            <a:off x="-758173" y="-443900"/>
            <a:ext cx="3672473" cy="6031299"/>
            <a:chOff x="237850" y="660025"/>
            <a:chExt cx="2725600" cy="4476250"/>
          </a:xfrm>
        </p:grpSpPr>
        <p:sp>
          <p:nvSpPr>
            <p:cNvPr id="420" name="Google Shape;420;p8"/>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8"/>
          <p:cNvGrpSpPr/>
          <p:nvPr/>
        </p:nvGrpSpPr>
        <p:grpSpPr>
          <a:xfrm>
            <a:off x="6160311" y="-436253"/>
            <a:ext cx="3741865" cy="6016006"/>
            <a:chOff x="4594175" y="578725"/>
            <a:chExt cx="2777100" cy="4464900"/>
          </a:xfrm>
        </p:grpSpPr>
        <p:sp>
          <p:nvSpPr>
            <p:cNvPr id="471" name="Google Shape;471;p8"/>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100000">
              <a:schemeClr val="lt1"/>
            </a:gs>
          </a:gsLst>
          <a:path path="circle">
            <a:fillToRect l="50000" t="50000" r="50000" b="50000"/>
          </a:path>
          <a:tileRect/>
        </a:gradFill>
        <a:effectLst/>
      </p:bgPr>
    </p:bg>
    <p:spTree>
      <p:nvGrpSpPr>
        <p:cNvPr id="1" name="Shape 524"/>
        <p:cNvGrpSpPr/>
        <p:nvPr/>
      </p:nvGrpSpPr>
      <p:grpSpPr>
        <a:xfrm>
          <a:off x="0" y="0"/>
          <a:ext cx="0" cy="0"/>
          <a:chOff x="0" y="0"/>
          <a:chExt cx="0" cy="0"/>
        </a:xfrm>
      </p:grpSpPr>
      <p:sp>
        <p:nvSpPr>
          <p:cNvPr id="525" name="Google Shape;525;p9"/>
          <p:cNvSpPr txBox="1">
            <a:spLocks noGrp="1"/>
          </p:cNvSpPr>
          <p:nvPr>
            <p:ph type="title"/>
          </p:nvPr>
        </p:nvSpPr>
        <p:spPr>
          <a:xfrm>
            <a:off x="720000" y="1413525"/>
            <a:ext cx="32985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6" name="Google Shape;526;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7" name="Google Shape;527;p9"/>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9"/>
          <p:cNvGrpSpPr/>
          <p:nvPr/>
        </p:nvGrpSpPr>
        <p:grpSpPr>
          <a:xfrm>
            <a:off x="-1513656" y="4700020"/>
            <a:ext cx="12171546" cy="2123753"/>
            <a:chOff x="-6134075" y="3104468"/>
            <a:chExt cx="18783249" cy="3277397"/>
          </a:xfrm>
        </p:grpSpPr>
        <p:sp>
          <p:nvSpPr>
            <p:cNvPr id="529" name="Google Shape;529;p9"/>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9"/>
          <p:cNvGrpSpPr/>
          <p:nvPr/>
        </p:nvGrpSpPr>
        <p:grpSpPr>
          <a:xfrm>
            <a:off x="-1513928" y="4497191"/>
            <a:ext cx="12171686" cy="208608"/>
            <a:chOff x="26" y="3997406"/>
            <a:chExt cx="13412326" cy="229871"/>
          </a:xfrm>
        </p:grpSpPr>
        <p:grpSp>
          <p:nvGrpSpPr>
            <p:cNvPr id="534" name="Google Shape;534;p9"/>
            <p:cNvGrpSpPr/>
            <p:nvPr/>
          </p:nvGrpSpPr>
          <p:grpSpPr>
            <a:xfrm>
              <a:off x="26" y="3997406"/>
              <a:ext cx="7221926" cy="229871"/>
              <a:chOff x="0" y="3997325"/>
              <a:chExt cx="9143993" cy="291050"/>
            </a:xfrm>
          </p:grpSpPr>
          <p:sp>
            <p:nvSpPr>
              <p:cNvPr id="535" name="Google Shape;535;p9"/>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9"/>
            <p:cNvGrpSpPr/>
            <p:nvPr/>
          </p:nvGrpSpPr>
          <p:grpSpPr>
            <a:xfrm>
              <a:off x="7221944" y="3997406"/>
              <a:ext cx="6190407" cy="229871"/>
              <a:chOff x="1306050" y="3997325"/>
              <a:chExt cx="7837943" cy="291050"/>
            </a:xfrm>
          </p:grpSpPr>
          <p:sp>
            <p:nvSpPr>
              <p:cNvPr id="543" name="Google Shape;543;p9"/>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dk1"/>
            </a:gs>
            <a:gs pos="100000">
              <a:schemeClr val="lt1"/>
            </a:gs>
          </a:gsLst>
          <a:path path="circle">
            <a:fillToRect l="50000" t="50000" r="50000" b="50000"/>
          </a:path>
          <a:tileRect/>
        </a:gradFill>
        <a:effectLst/>
      </p:bgPr>
    </p:bg>
    <p:spTree>
      <p:nvGrpSpPr>
        <p:cNvPr id="1" name="Shape 549"/>
        <p:cNvGrpSpPr/>
        <p:nvPr/>
      </p:nvGrpSpPr>
      <p:grpSpPr>
        <a:xfrm>
          <a:off x="0" y="0"/>
          <a:ext cx="0" cy="0"/>
          <a:chOff x="0" y="0"/>
          <a:chExt cx="0" cy="0"/>
        </a:xfrm>
      </p:grpSpPr>
      <p:sp>
        <p:nvSpPr>
          <p:cNvPr id="550" name="Google Shape;550;p10"/>
          <p:cNvSpPr txBox="1">
            <a:spLocks noGrp="1"/>
          </p:cNvSpPr>
          <p:nvPr>
            <p:ph type="title"/>
          </p:nvPr>
        </p:nvSpPr>
        <p:spPr>
          <a:xfrm>
            <a:off x="720000" y="386205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551" name="Google Shape;551;p10"/>
          <p:cNvGrpSpPr/>
          <p:nvPr/>
        </p:nvGrpSpPr>
        <p:grpSpPr>
          <a:xfrm>
            <a:off x="-5596073" y="4700231"/>
            <a:ext cx="20336146" cy="3511718"/>
            <a:chOff x="-5596083" y="4138656"/>
            <a:chExt cx="20336146" cy="3511718"/>
          </a:xfrm>
        </p:grpSpPr>
        <p:sp>
          <p:nvSpPr>
            <p:cNvPr id="552" name="Google Shape;552;p10"/>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0"/>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0"/>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0"/>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10"/>
            <p:cNvGrpSpPr/>
            <p:nvPr/>
          </p:nvGrpSpPr>
          <p:grpSpPr>
            <a:xfrm>
              <a:off x="-4225655" y="4326373"/>
              <a:ext cx="17593719" cy="3021825"/>
              <a:chOff x="-4225655" y="4326373"/>
              <a:chExt cx="17593719" cy="3021825"/>
            </a:xfrm>
          </p:grpSpPr>
          <p:sp>
            <p:nvSpPr>
              <p:cNvPr id="566" name="Google Shape;566;p10"/>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0"/>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0"/>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1"/>
            </a:gs>
            <a:gs pos="100000">
              <a:schemeClr val="lt1"/>
            </a:gs>
          </a:gsLst>
          <a:path path="circle">
            <a:fillToRect l="50000" t="50000" r="50000" b="50000"/>
          </a:path>
          <a:tileRect/>
        </a:gradFill>
        <a:effectLst/>
      </p:bgPr>
    </p:bg>
    <p:spTree>
      <p:nvGrpSpPr>
        <p:cNvPr id="1" name="Shape 577"/>
        <p:cNvGrpSpPr/>
        <p:nvPr/>
      </p:nvGrpSpPr>
      <p:grpSpPr>
        <a:xfrm>
          <a:off x="0" y="0"/>
          <a:ext cx="0" cy="0"/>
          <a:chOff x="0" y="0"/>
          <a:chExt cx="0" cy="0"/>
        </a:xfrm>
      </p:grpSpPr>
      <p:sp>
        <p:nvSpPr>
          <p:cNvPr id="578" name="Google Shape;578;p11"/>
          <p:cNvSpPr txBox="1">
            <a:spLocks noGrp="1"/>
          </p:cNvSpPr>
          <p:nvPr>
            <p:ph type="title" hasCustomPrompt="1"/>
          </p:nvPr>
        </p:nvSpPr>
        <p:spPr>
          <a:xfrm>
            <a:off x="1284000" y="1387300"/>
            <a:ext cx="6576000" cy="210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9600"/>
              <a:buNone/>
              <a:defRPr sz="14900">
                <a:solidFill>
                  <a:schemeClr val="accent4"/>
                </a:solidFill>
              </a:defRPr>
            </a:lvl1pPr>
            <a:lvl2pPr lvl="1" algn="ctr">
              <a:spcBef>
                <a:spcPts val="0"/>
              </a:spcBef>
              <a:spcAft>
                <a:spcPts val="0"/>
              </a:spcAft>
              <a:buClr>
                <a:schemeClr val="accent4"/>
              </a:buClr>
              <a:buSzPts val="9600"/>
              <a:buNone/>
              <a:defRPr sz="9600">
                <a:solidFill>
                  <a:schemeClr val="accent4"/>
                </a:solidFill>
              </a:defRPr>
            </a:lvl2pPr>
            <a:lvl3pPr lvl="2" algn="ctr">
              <a:spcBef>
                <a:spcPts val="0"/>
              </a:spcBef>
              <a:spcAft>
                <a:spcPts val="0"/>
              </a:spcAft>
              <a:buClr>
                <a:schemeClr val="accent4"/>
              </a:buClr>
              <a:buSzPts val="9600"/>
              <a:buNone/>
              <a:defRPr sz="9600">
                <a:solidFill>
                  <a:schemeClr val="accent4"/>
                </a:solidFill>
              </a:defRPr>
            </a:lvl3pPr>
            <a:lvl4pPr lvl="3" algn="ctr">
              <a:spcBef>
                <a:spcPts val="0"/>
              </a:spcBef>
              <a:spcAft>
                <a:spcPts val="0"/>
              </a:spcAft>
              <a:buClr>
                <a:schemeClr val="accent4"/>
              </a:buClr>
              <a:buSzPts val="9600"/>
              <a:buNone/>
              <a:defRPr sz="9600">
                <a:solidFill>
                  <a:schemeClr val="accent4"/>
                </a:solidFill>
              </a:defRPr>
            </a:lvl4pPr>
            <a:lvl5pPr lvl="4" algn="ctr">
              <a:spcBef>
                <a:spcPts val="0"/>
              </a:spcBef>
              <a:spcAft>
                <a:spcPts val="0"/>
              </a:spcAft>
              <a:buClr>
                <a:schemeClr val="accent4"/>
              </a:buClr>
              <a:buSzPts val="9600"/>
              <a:buNone/>
              <a:defRPr sz="9600">
                <a:solidFill>
                  <a:schemeClr val="accent4"/>
                </a:solidFill>
              </a:defRPr>
            </a:lvl5pPr>
            <a:lvl6pPr lvl="5" algn="ctr">
              <a:spcBef>
                <a:spcPts val="0"/>
              </a:spcBef>
              <a:spcAft>
                <a:spcPts val="0"/>
              </a:spcAft>
              <a:buClr>
                <a:schemeClr val="accent4"/>
              </a:buClr>
              <a:buSzPts val="9600"/>
              <a:buNone/>
              <a:defRPr sz="9600">
                <a:solidFill>
                  <a:schemeClr val="accent4"/>
                </a:solidFill>
              </a:defRPr>
            </a:lvl6pPr>
            <a:lvl7pPr lvl="6" algn="ctr">
              <a:spcBef>
                <a:spcPts val="0"/>
              </a:spcBef>
              <a:spcAft>
                <a:spcPts val="0"/>
              </a:spcAft>
              <a:buClr>
                <a:schemeClr val="accent4"/>
              </a:buClr>
              <a:buSzPts val="9600"/>
              <a:buNone/>
              <a:defRPr sz="9600">
                <a:solidFill>
                  <a:schemeClr val="accent4"/>
                </a:solidFill>
              </a:defRPr>
            </a:lvl7pPr>
            <a:lvl8pPr lvl="7" algn="ctr">
              <a:spcBef>
                <a:spcPts val="0"/>
              </a:spcBef>
              <a:spcAft>
                <a:spcPts val="0"/>
              </a:spcAft>
              <a:buClr>
                <a:schemeClr val="accent4"/>
              </a:buClr>
              <a:buSzPts val="9600"/>
              <a:buNone/>
              <a:defRPr sz="9600">
                <a:solidFill>
                  <a:schemeClr val="accent4"/>
                </a:solidFill>
              </a:defRPr>
            </a:lvl8pPr>
            <a:lvl9pPr lvl="8" algn="ctr">
              <a:spcBef>
                <a:spcPts val="0"/>
              </a:spcBef>
              <a:spcAft>
                <a:spcPts val="0"/>
              </a:spcAft>
              <a:buClr>
                <a:schemeClr val="accent4"/>
              </a:buClr>
              <a:buSzPts val="9600"/>
              <a:buNone/>
              <a:defRPr sz="9600">
                <a:solidFill>
                  <a:schemeClr val="accent4"/>
                </a:solidFill>
              </a:defRPr>
            </a:lvl9pPr>
          </a:lstStyle>
          <a:p>
            <a:r>
              <a:t>xx%</a:t>
            </a:r>
          </a:p>
        </p:txBody>
      </p:sp>
      <p:sp>
        <p:nvSpPr>
          <p:cNvPr id="579" name="Google Shape;57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80" name="Google Shape;580;p11"/>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11"/>
          <p:cNvGrpSpPr/>
          <p:nvPr/>
        </p:nvGrpSpPr>
        <p:grpSpPr>
          <a:xfrm>
            <a:off x="-1513656" y="4700020"/>
            <a:ext cx="12171546" cy="2123753"/>
            <a:chOff x="-6134075" y="3104468"/>
            <a:chExt cx="18783249" cy="3277397"/>
          </a:xfrm>
        </p:grpSpPr>
        <p:sp>
          <p:nvSpPr>
            <p:cNvPr id="582" name="Google Shape;582;p11"/>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11"/>
          <p:cNvGrpSpPr/>
          <p:nvPr/>
        </p:nvGrpSpPr>
        <p:grpSpPr>
          <a:xfrm>
            <a:off x="-1513928" y="4497191"/>
            <a:ext cx="12171686" cy="208608"/>
            <a:chOff x="26" y="3997406"/>
            <a:chExt cx="13412326" cy="229871"/>
          </a:xfrm>
        </p:grpSpPr>
        <p:grpSp>
          <p:nvGrpSpPr>
            <p:cNvPr id="587" name="Google Shape;587;p11"/>
            <p:cNvGrpSpPr/>
            <p:nvPr/>
          </p:nvGrpSpPr>
          <p:grpSpPr>
            <a:xfrm>
              <a:off x="26" y="3997406"/>
              <a:ext cx="7221926" cy="229871"/>
              <a:chOff x="0" y="3997325"/>
              <a:chExt cx="9143993" cy="291050"/>
            </a:xfrm>
          </p:grpSpPr>
          <p:sp>
            <p:nvSpPr>
              <p:cNvPr id="588" name="Google Shape;588;p11"/>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1"/>
            <p:cNvGrpSpPr/>
            <p:nvPr/>
          </p:nvGrpSpPr>
          <p:grpSpPr>
            <a:xfrm>
              <a:off x="7221944" y="3997406"/>
              <a:ext cx="6190407" cy="229871"/>
              <a:chOff x="1306050" y="3997325"/>
              <a:chExt cx="7837943" cy="291050"/>
            </a:xfrm>
          </p:grpSpPr>
          <p:sp>
            <p:nvSpPr>
              <p:cNvPr id="596" name="Google Shape;596;p11"/>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 name="Google Shape;602;p11"/>
          <p:cNvGrpSpPr/>
          <p:nvPr/>
        </p:nvGrpSpPr>
        <p:grpSpPr>
          <a:xfrm>
            <a:off x="-758173" y="-443900"/>
            <a:ext cx="3672473" cy="6031299"/>
            <a:chOff x="237850" y="660025"/>
            <a:chExt cx="2725600" cy="4476250"/>
          </a:xfrm>
        </p:grpSpPr>
        <p:sp>
          <p:nvSpPr>
            <p:cNvPr id="603" name="Google Shape;603;p11"/>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1"/>
          <p:cNvGrpSpPr/>
          <p:nvPr/>
        </p:nvGrpSpPr>
        <p:grpSpPr>
          <a:xfrm>
            <a:off x="6160311" y="-436253"/>
            <a:ext cx="3741865" cy="6016006"/>
            <a:chOff x="4594175" y="578725"/>
            <a:chExt cx="2777100" cy="4464900"/>
          </a:xfrm>
        </p:grpSpPr>
        <p:sp>
          <p:nvSpPr>
            <p:cNvPr id="654" name="Google Shape;654;p11"/>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1"/>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70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5">
  <p:cSld name="CUSTOM_14">
    <p:spTree>
      <p:nvGrpSpPr>
        <p:cNvPr id="1" name="Shape 1161"/>
        <p:cNvGrpSpPr/>
        <p:nvPr/>
      </p:nvGrpSpPr>
      <p:grpSpPr>
        <a:xfrm>
          <a:off x="0" y="0"/>
          <a:ext cx="0" cy="0"/>
          <a:chOff x="0" y="0"/>
          <a:chExt cx="0" cy="0"/>
        </a:xfrm>
      </p:grpSpPr>
      <p:sp>
        <p:nvSpPr>
          <p:cNvPr id="1162" name="Google Shape;1162;p19"/>
          <p:cNvSpPr/>
          <p:nvPr/>
        </p:nvSpPr>
        <p:spPr>
          <a:xfrm>
            <a:off x="8475" y="-2250"/>
            <a:ext cx="9144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19"/>
          <p:cNvGrpSpPr/>
          <p:nvPr/>
        </p:nvGrpSpPr>
        <p:grpSpPr>
          <a:xfrm>
            <a:off x="8850" y="-2650"/>
            <a:ext cx="9144453" cy="5143315"/>
            <a:chOff x="-629574" y="0"/>
            <a:chExt cx="9714707" cy="5143315"/>
          </a:xfrm>
        </p:grpSpPr>
        <p:sp>
          <p:nvSpPr>
            <p:cNvPr id="1164" name="Google Shape;1164;p19"/>
            <p:cNvSpPr/>
            <p:nvPr/>
          </p:nvSpPr>
          <p:spPr>
            <a:xfrm>
              <a:off x="19612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32566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45520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58474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71428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84382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6658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629574"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19"/>
          <p:cNvGrpSpPr/>
          <p:nvPr/>
        </p:nvGrpSpPr>
        <p:grpSpPr>
          <a:xfrm>
            <a:off x="-1679587" y="-1575616"/>
            <a:ext cx="12503173" cy="8294732"/>
            <a:chOff x="-3142603" y="-1705630"/>
            <a:chExt cx="13732205" cy="9110084"/>
          </a:xfrm>
        </p:grpSpPr>
        <p:sp>
          <p:nvSpPr>
            <p:cNvPr id="1173" name="Google Shape;1173;p19"/>
            <p:cNvSpPr/>
            <p:nvPr/>
          </p:nvSpPr>
          <p:spPr>
            <a:xfrm>
              <a:off x="6584850" y="2821375"/>
              <a:ext cx="66100" cy="56525"/>
            </a:xfrm>
            <a:custGeom>
              <a:avLst/>
              <a:gdLst/>
              <a:ahLst/>
              <a:cxnLst/>
              <a:rect l="l" t="t" r="r" b="b"/>
              <a:pathLst>
                <a:path w="2644" h="2261" extrusionOk="0">
                  <a:moveTo>
                    <a:pt x="1509" y="1"/>
                  </a:moveTo>
                  <a:cubicBezTo>
                    <a:pt x="503" y="1"/>
                    <a:pt x="0" y="1207"/>
                    <a:pt x="704" y="1926"/>
                  </a:cubicBezTo>
                  <a:cubicBezTo>
                    <a:pt x="935" y="2157"/>
                    <a:pt x="1219" y="2260"/>
                    <a:pt x="1497" y="2260"/>
                  </a:cubicBezTo>
                  <a:cubicBezTo>
                    <a:pt x="2082" y="2260"/>
                    <a:pt x="2644" y="1803"/>
                    <a:pt x="2644" y="1121"/>
                  </a:cubicBezTo>
                  <a:cubicBezTo>
                    <a:pt x="2644" y="503"/>
                    <a:pt x="2126" y="1"/>
                    <a:pt x="1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962225" y="2821375"/>
              <a:ext cx="56775" cy="56425"/>
            </a:xfrm>
            <a:custGeom>
              <a:avLst/>
              <a:gdLst/>
              <a:ahLst/>
              <a:cxnLst/>
              <a:rect l="l" t="t" r="r" b="b"/>
              <a:pathLst>
                <a:path w="2271" h="2257" extrusionOk="0">
                  <a:moveTo>
                    <a:pt x="1110" y="0"/>
                  </a:moveTo>
                  <a:cubicBezTo>
                    <a:pt x="504" y="0"/>
                    <a:pt x="0" y="512"/>
                    <a:pt x="0" y="1121"/>
                  </a:cubicBezTo>
                  <a:cubicBezTo>
                    <a:pt x="0" y="1753"/>
                    <a:pt x="518" y="2256"/>
                    <a:pt x="1135" y="2256"/>
                  </a:cubicBezTo>
                  <a:cubicBezTo>
                    <a:pt x="1753" y="2256"/>
                    <a:pt x="2270" y="1753"/>
                    <a:pt x="2270" y="1121"/>
                  </a:cubicBezTo>
                  <a:cubicBezTo>
                    <a:pt x="2270" y="503"/>
                    <a:pt x="1753" y="1"/>
                    <a:pt x="1135" y="1"/>
                  </a:cubicBezTo>
                  <a:cubicBezTo>
                    <a:pt x="1127" y="0"/>
                    <a:pt x="1119"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3142603" y="-1705630"/>
              <a:ext cx="13732205" cy="9110084"/>
            </a:xfrm>
            <a:custGeom>
              <a:avLst/>
              <a:gdLst/>
              <a:ahLst/>
              <a:cxnLst/>
              <a:rect l="l" t="t" r="r" b="b"/>
              <a:pathLst>
                <a:path w="285478" h="189389" extrusionOk="0">
                  <a:moveTo>
                    <a:pt x="6868" y="1523"/>
                  </a:moveTo>
                  <a:cubicBezTo>
                    <a:pt x="6480" y="4267"/>
                    <a:pt x="4310" y="6422"/>
                    <a:pt x="1566" y="6767"/>
                  </a:cubicBezTo>
                  <a:lnTo>
                    <a:pt x="1566" y="1523"/>
                  </a:lnTo>
                  <a:close/>
                  <a:moveTo>
                    <a:pt x="283940" y="1523"/>
                  </a:moveTo>
                  <a:lnTo>
                    <a:pt x="283940" y="6767"/>
                  </a:lnTo>
                  <a:cubicBezTo>
                    <a:pt x="281181" y="6437"/>
                    <a:pt x="278997" y="4281"/>
                    <a:pt x="278624" y="1523"/>
                  </a:cubicBezTo>
                  <a:close/>
                  <a:moveTo>
                    <a:pt x="45185" y="76204"/>
                  </a:moveTo>
                  <a:cubicBezTo>
                    <a:pt x="56650" y="85858"/>
                    <a:pt x="56650" y="103530"/>
                    <a:pt x="45185" y="113199"/>
                  </a:cubicBezTo>
                  <a:lnTo>
                    <a:pt x="45185" y="76204"/>
                  </a:lnTo>
                  <a:close/>
                  <a:moveTo>
                    <a:pt x="240292" y="76204"/>
                  </a:moveTo>
                  <a:lnTo>
                    <a:pt x="240292" y="113199"/>
                  </a:lnTo>
                  <a:cubicBezTo>
                    <a:pt x="228856" y="103516"/>
                    <a:pt x="228856" y="85873"/>
                    <a:pt x="240292" y="76204"/>
                  </a:cubicBezTo>
                  <a:close/>
                  <a:moveTo>
                    <a:pt x="14410" y="71017"/>
                  </a:moveTo>
                  <a:lnTo>
                    <a:pt x="14410" y="118386"/>
                  </a:lnTo>
                  <a:lnTo>
                    <a:pt x="1566" y="118386"/>
                  </a:lnTo>
                  <a:lnTo>
                    <a:pt x="1566" y="71017"/>
                  </a:lnTo>
                  <a:close/>
                  <a:moveTo>
                    <a:pt x="283940" y="71017"/>
                  </a:moveTo>
                  <a:lnTo>
                    <a:pt x="283940" y="118386"/>
                  </a:lnTo>
                  <a:lnTo>
                    <a:pt x="271081" y="118386"/>
                  </a:lnTo>
                  <a:lnTo>
                    <a:pt x="271081" y="71017"/>
                  </a:lnTo>
                  <a:close/>
                  <a:moveTo>
                    <a:pt x="142106" y="70313"/>
                  </a:moveTo>
                  <a:lnTo>
                    <a:pt x="142106" y="93746"/>
                  </a:lnTo>
                  <a:cubicBezTo>
                    <a:pt x="141790" y="93962"/>
                    <a:pt x="141604" y="94321"/>
                    <a:pt x="141604" y="94694"/>
                  </a:cubicBezTo>
                  <a:cubicBezTo>
                    <a:pt x="141604" y="95068"/>
                    <a:pt x="141790" y="95427"/>
                    <a:pt x="142106" y="95628"/>
                  </a:cubicBezTo>
                  <a:lnTo>
                    <a:pt x="142106" y="119090"/>
                  </a:lnTo>
                  <a:cubicBezTo>
                    <a:pt x="128788" y="118759"/>
                    <a:pt x="118027" y="107955"/>
                    <a:pt x="118027" y="94694"/>
                  </a:cubicBezTo>
                  <a:cubicBezTo>
                    <a:pt x="118027" y="81448"/>
                    <a:pt x="128788" y="70629"/>
                    <a:pt x="142106" y="70313"/>
                  </a:cubicBezTo>
                  <a:close/>
                  <a:moveTo>
                    <a:pt x="143371" y="70313"/>
                  </a:moveTo>
                  <a:cubicBezTo>
                    <a:pt x="156703" y="70629"/>
                    <a:pt x="167450" y="81448"/>
                    <a:pt x="167450" y="94694"/>
                  </a:cubicBezTo>
                  <a:cubicBezTo>
                    <a:pt x="167450" y="107955"/>
                    <a:pt x="156718" y="118759"/>
                    <a:pt x="143371" y="119090"/>
                  </a:cubicBezTo>
                  <a:lnTo>
                    <a:pt x="143371" y="95628"/>
                  </a:lnTo>
                  <a:cubicBezTo>
                    <a:pt x="143687" y="95427"/>
                    <a:pt x="143888" y="95082"/>
                    <a:pt x="143888" y="94694"/>
                  </a:cubicBezTo>
                  <a:cubicBezTo>
                    <a:pt x="143888" y="94321"/>
                    <a:pt x="143687" y="93962"/>
                    <a:pt x="143371" y="93746"/>
                  </a:cubicBezTo>
                  <a:lnTo>
                    <a:pt x="143371" y="70313"/>
                  </a:lnTo>
                  <a:close/>
                  <a:moveTo>
                    <a:pt x="44251" y="42369"/>
                  </a:moveTo>
                  <a:lnTo>
                    <a:pt x="44251" y="147034"/>
                  </a:lnTo>
                  <a:lnTo>
                    <a:pt x="1566" y="147034"/>
                  </a:lnTo>
                  <a:lnTo>
                    <a:pt x="1566" y="119305"/>
                  </a:lnTo>
                  <a:lnTo>
                    <a:pt x="15344" y="119305"/>
                  </a:lnTo>
                  <a:lnTo>
                    <a:pt x="15344" y="70098"/>
                  </a:lnTo>
                  <a:lnTo>
                    <a:pt x="1566" y="70098"/>
                  </a:lnTo>
                  <a:lnTo>
                    <a:pt x="1566" y="42369"/>
                  </a:lnTo>
                  <a:close/>
                  <a:moveTo>
                    <a:pt x="283940" y="42369"/>
                  </a:moveTo>
                  <a:lnTo>
                    <a:pt x="283940" y="70098"/>
                  </a:lnTo>
                  <a:lnTo>
                    <a:pt x="270147" y="70098"/>
                  </a:lnTo>
                  <a:lnTo>
                    <a:pt x="270147" y="119305"/>
                  </a:lnTo>
                  <a:lnTo>
                    <a:pt x="283940" y="119305"/>
                  </a:lnTo>
                  <a:lnTo>
                    <a:pt x="283940" y="147034"/>
                  </a:lnTo>
                  <a:lnTo>
                    <a:pt x="241226" y="147034"/>
                  </a:lnTo>
                  <a:lnTo>
                    <a:pt x="241226" y="42369"/>
                  </a:lnTo>
                  <a:close/>
                  <a:moveTo>
                    <a:pt x="1566" y="182622"/>
                  </a:moveTo>
                  <a:cubicBezTo>
                    <a:pt x="4310" y="182966"/>
                    <a:pt x="6480" y="185107"/>
                    <a:pt x="6868" y="187851"/>
                  </a:cubicBezTo>
                  <a:lnTo>
                    <a:pt x="1566" y="187851"/>
                  </a:lnTo>
                  <a:lnTo>
                    <a:pt x="1566" y="182622"/>
                  </a:lnTo>
                  <a:close/>
                  <a:moveTo>
                    <a:pt x="142106" y="1523"/>
                  </a:moveTo>
                  <a:lnTo>
                    <a:pt x="142106" y="69379"/>
                  </a:lnTo>
                  <a:cubicBezTo>
                    <a:pt x="135541" y="69523"/>
                    <a:pt x="129276" y="72181"/>
                    <a:pt x="124607" y="76793"/>
                  </a:cubicBezTo>
                  <a:cubicBezTo>
                    <a:pt x="114593" y="86634"/>
                    <a:pt x="114593" y="102769"/>
                    <a:pt x="124607" y="112610"/>
                  </a:cubicBezTo>
                  <a:cubicBezTo>
                    <a:pt x="129276" y="117222"/>
                    <a:pt x="135541" y="119880"/>
                    <a:pt x="142106" y="120024"/>
                  </a:cubicBezTo>
                  <a:lnTo>
                    <a:pt x="142106" y="187851"/>
                  </a:lnTo>
                  <a:lnTo>
                    <a:pt x="7902" y="187851"/>
                  </a:lnTo>
                  <a:cubicBezTo>
                    <a:pt x="7514" y="184532"/>
                    <a:pt x="4885" y="181932"/>
                    <a:pt x="1566" y="181587"/>
                  </a:cubicBezTo>
                  <a:lnTo>
                    <a:pt x="1566" y="147953"/>
                  </a:lnTo>
                  <a:lnTo>
                    <a:pt x="45185" y="147953"/>
                  </a:lnTo>
                  <a:lnTo>
                    <a:pt x="45185" y="114406"/>
                  </a:lnTo>
                  <a:cubicBezTo>
                    <a:pt x="51234" y="109550"/>
                    <a:pt x="54725" y="102381"/>
                    <a:pt x="54725" y="94694"/>
                  </a:cubicBezTo>
                  <a:cubicBezTo>
                    <a:pt x="54725" y="87022"/>
                    <a:pt x="51205" y="79752"/>
                    <a:pt x="45185" y="74997"/>
                  </a:cubicBezTo>
                  <a:lnTo>
                    <a:pt x="45185" y="41435"/>
                  </a:lnTo>
                  <a:lnTo>
                    <a:pt x="1566" y="41435"/>
                  </a:lnTo>
                  <a:lnTo>
                    <a:pt x="1566" y="7801"/>
                  </a:lnTo>
                  <a:cubicBezTo>
                    <a:pt x="4885" y="7457"/>
                    <a:pt x="7528" y="4842"/>
                    <a:pt x="7902" y="1523"/>
                  </a:cubicBezTo>
                  <a:close/>
                  <a:moveTo>
                    <a:pt x="277575" y="1523"/>
                  </a:moveTo>
                  <a:cubicBezTo>
                    <a:pt x="277949" y="4856"/>
                    <a:pt x="280607" y="7457"/>
                    <a:pt x="283940" y="7801"/>
                  </a:cubicBezTo>
                  <a:lnTo>
                    <a:pt x="283940" y="41435"/>
                  </a:lnTo>
                  <a:lnTo>
                    <a:pt x="240292" y="41435"/>
                  </a:lnTo>
                  <a:lnTo>
                    <a:pt x="240292" y="74997"/>
                  </a:lnTo>
                  <a:cubicBezTo>
                    <a:pt x="234272" y="79767"/>
                    <a:pt x="230767" y="87022"/>
                    <a:pt x="230781" y="94694"/>
                  </a:cubicBezTo>
                  <a:cubicBezTo>
                    <a:pt x="230781" y="102381"/>
                    <a:pt x="234243" y="109550"/>
                    <a:pt x="240292" y="114406"/>
                  </a:cubicBezTo>
                  <a:lnTo>
                    <a:pt x="240292" y="147953"/>
                  </a:lnTo>
                  <a:lnTo>
                    <a:pt x="283940" y="147953"/>
                  </a:lnTo>
                  <a:lnTo>
                    <a:pt x="283940" y="181587"/>
                  </a:lnTo>
                  <a:cubicBezTo>
                    <a:pt x="280607" y="181932"/>
                    <a:pt x="277963" y="184532"/>
                    <a:pt x="277575" y="187851"/>
                  </a:cubicBezTo>
                  <a:lnTo>
                    <a:pt x="143371" y="187851"/>
                  </a:lnTo>
                  <a:lnTo>
                    <a:pt x="143371" y="120024"/>
                  </a:lnTo>
                  <a:cubicBezTo>
                    <a:pt x="149937" y="119880"/>
                    <a:pt x="156201" y="117222"/>
                    <a:pt x="160884" y="112610"/>
                  </a:cubicBezTo>
                  <a:cubicBezTo>
                    <a:pt x="170884" y="102769"/>
                    <a:pt x="170884" y="86634"/>
                    <a:pt x="160884" y="76793"/>
                  </a:cubicBezTo>
                  <a:cubicBezTo>
                    <a:pt x="156201" y="72181"/>
                    <a:pt x="149937" y="69523"/>
                    <a:pt x="143371" y="69379"/>
                  </a:cubicBezTo>
                  <a:lnTo>
                    <a:pt x="143371" y="1523"/>
                  </a:lnTo>
                  <a:close/>
                  <a:moveTo>
                    <a:pt x="283940" y="182622"/>
                  </a:moveTo>
                  <a:lnTo>
                    <a:pt x="283940" y="187851"/>
                  </a:lnTo>
                  <a:lnTo>
                    <a:pt x="278624" y="187851"/>
                  </a:lnTo>
                  <a:cubicBezTo>
                    <a:pt x="278997" y="185107"/>
                    <a:pt x="281181" y="182966"/>
                    <a:pt x="283940" y="182622"/>
                  </a:cubicBezTo>
                  <a:close/>
                  <a:moveTo>
                    <a:pt x="0" y="0"/>
                  </a:moveTo>
                  <a:lnTo>
                    <a:pt x="0" y="189388"/>
                  </a:lnTo>
                  <a:lnTo>
                    <a:pt x="285477" y="189388"/>
                  </a:lnTo>
                  <a:lnTo>
                    <a:pt x="2854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6">
  <p:cSld name="CUSTOM_15">
    <p:bg>
      <p:bgPr>
        <a:gradFill>
          <a:gsLst>
            <a:gs pos="0">
              <a:schemeClr val="dk1"/>
            </a:gs>
            <a:gs pos="100000">
              <a:schemeClr val="lt1"/>
            </a:gs>
          </a:gsLst>
          <a:path path="circle">
            <a:fillToRect l="50000" t="50000" r="50000" b="50000"/>
          </a:path>
          <a:tileRect/>
        </a:gradFill>
        <a:effectLst/>
      </p:bgPr>
    </p:bg>
    <p:spTree>
      <p:nvGrpSpPr>
        <p:cNvPr id="1" name="Shape 1176"/>
        <p:cNvGrpSpPr/>
        <p:nvPr/>
      </p:nvGrpSpPr>
      <p:grpSpPr>
        <a:xfrm>
          <a:off x="0" y="0"/>
          <a:ext cx="0" cy="0"/>
          <a:chOff x="0" y="0"/>
          <a:chExt cx="0" cy="0"/>
        </a:xfrm>
      </p:grpSpPr>
      <p:sp>
        <p:nvSpPr>
          <p:cNvPr id="1177" name="Google Shape;1177;p20"/>
          <p:cNvSpPr/>
          <p:nvPr/>
        </p:nvSpPr>
        <p:spPr>
          <a:xfrm>
            <a:off x="0" y="4297232"/>
            <a:ext cx="9143977" cy="1590892"/>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20"/>
          <p:cNvGrpSpPr/>
          <p:nvPr/>
        </p:nvGrpSpPr>
        <p:grpSpPr>
          <a:xfrm>
            <a:off x="237" y="4292878"/>
            <a:ext cx="9143686" cy="1595437"/>
            <a:chOff x="-6134075" y="3104468"/>
            <a:chExt cx="18783249" cy="3277397"/>
          </a:xfrm>
        </p:grpSpPr>
        <p:sp>
          <p:nvSpPr>
            <p:cNvPr id="1179" name="Google Shape;1179;p20"/>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20"/>
          <p:cNvGrpSpPr/>
          <p:nvPr/>
        </p:nvGrpSpPr>
        <p:grpSpPr>
          <a:xfrm>
            <a:off x="16" y="4140511"/>
            <a:ext cx="9143183" cy="156703"/>
            <a:chOff x="26" y="3997406"/>
            <a:chExt cx="13412326" cy="229871"/>
          </a:xfrm>
        </p:grpSpPr>
        <p:grpSp>
          <p:nvGrpSpPr>
            <p:cNvPr id="1184" name="Google Shape;1184;p20"/>
            <p:cNvGrpSpPr/>
            <p:nvPr/>
          </p:nvGrpSpPr>
          <p:grpSpPr>
            <a:xfrm>
              <a:off x="26" y="3997406"/>
              <a:ext cx="7221926" cy="229871"/>
              <a:chOff x="0" y="3997325"/>
              <a:chExt cx="9143993" cy="291050"/>
            </a:xfrm>
          </p:grpSpPr>
          <p:sp>
            <p:nvSpPr>
              <p:cNvPr id="1185" name="Google Shape;1185;p20"/>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0"/>
            <p:cNvGrpSpPr/>
            <p:nvPr/>
          </p:nvGrpSpPr>
          <p:grpSpPr>
            <a:xfrm>
              <a:off x="7221944" y="3997406"/>
              <a:ext cx="6190407" cy="229871"/>
              <a:chOff x="1306050" y="3997325"/>
              <a:chExt cx="7837943" cy="291050"/>
            </a:xfrm>
          </p:grpSpPr>
          <p:sp>
            <p:nvSpPr>
              <p:cNvPr id="1193" name="Google Shape;1193;p20"/>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0"/>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1pPr>
            <a:lvl2pPr lvl="1"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2pPr>
            <a:lvl3pPr lvl="2"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3pPr>
            <a:lvl4pPr lvl="3"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4pPr>
            <a:lvl5pPr lvl="4"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5pPr>
            <a:lvl6pPr lvl="5"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6pPr>
            <a:lvl7pPr lvl="6"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7pPr>
            <a:lvl8pPr lvl="7"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8pPr>
            <a:lvl9pPr lvl="8"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1pPr>
            <a:lvl2pPr marL="914400" lvl="1"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2pPr>
            <a:lvl3pPr marL="1371600" lvl="2"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3pPr>
            <a:lvl4pPr marL="1828800" lvl="3"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4pPr>
            <a:lvl5pPr marL="2286000" lvl="4"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5pPr>
            <a:lvl6pPr marL="2743200" lvl="5"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6pPr>
            <a:lvl7pPr marL="3200400" lvl="6"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7pPr>
            <a:lvl8pPr marL="3657600" lvl="7"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8pPr>
            <a:lvl9pPr marL="4114800" lvl="8"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65" r:id="rId8"/>
    <p:sldLayoutId id="2147483666" r:id="rId9"/>
    <p:sldLayoutId id="2147483667" r:id="rId10"/>
    <p:sldLayoutId id="2147483673" r:id="rId11"/>
    <p:sldLayoutId id="2147483675" r:id="rId12"/>
    <p:sldLayoutId id="2147483678" r:id="rId13"/>
    <p:sldLayoutId id="2147483689" r:id="rId14"/>
    <p:sldLayoutId id="2147483694" r:id="rId15"/>
    <p:sldLayoutId id="2147483695" r:id="rId16"/>
    <p:sldLayoutId id="2147483696" r:id="rId17"/>
    <p:sldLayoutId id="214748369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2.jpeg"/><Relationship Id="rId15" Type="http://schemas.microsoft.com/office/2007/relationships/hdphoto" Target="../media/hdphoto2.wdp"/><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13"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12.jpe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22.png"/><Relationship Id="rId9" Type="http://schemas.openxmlformats.org/officeDocument/2006/relationships/image" Target="../media/image15.jpe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70+ World Cup HD Wallpapers and Backgrounds">
            <a:extLst>
              <a:ext uri="{FF2B5EF4-FFF2-40B4-BE49-F238E27FC236}">
                <a16:creationId xmlns:a16="http://schemas.microsoft.com/office/drawing/2014/main" id="{FB2914D5-2E92-BBB2-3295-0CB0F43929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41"/>
          <a:stretch/>
        </p:blipFill>
        <p:spPr bwMode="auto">
          <a:xfrm>
            <a:off x="-142087" y="-372067"/>
            <a:ext cx="9428174" cy="514184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01251DB8-210D-C521-BE91-5E53DDC843D6}"/>
              </a:ext>
            </a:extLst>
          </p:cNvPr>
          <p:cNvSpPr/>
          <p:nvPr/>
        </p:nvSpPr>
        <p:spPr>
          <a:xfrm>
            <a:off x="-230570" y="3140944"/>
            <a:ext cx="9650859" cy="2560190"/>
          </a:xfrm>
          <a:prstGeom prst="rect">
            <a:avLst/>
          </a:prstGeom>
          <a:gradFill>
            <a:gsLst>
              <a:gs pos="0">
                <a:schemeClr val="accent1">
                  <a:lumMod val="5000"/>
                  <a:lumOff val="95000"/>
                  <a:alpha val="27000"/>
                </a:schemeClr>
              </a:gs>
              <a:gs pos="47000">
                <a:schemeClr val="bg2"/>
              </a:gs>
            </a:gsLst>
            <a:lin ang="5400000" scaled="1"/>
          </a:gradFill>
          <a:ln>
            <a:noFill/>
          </a:ln>
          <a:effectLst>
            <a:softEdge rad="165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050" b="0" i="0" u="none" strike="noStrike" kern="0" cap="none" spc="0" normalizeH="0" baseline="0" noProof="0">
              <a:ln>
                <a:noFill/>
              </a:ln>
              <a:solidFill>
                <a:srgbClr val="0E0F21"/>
              </a:solidFill>
              <a:effectLst/>
              <a:uLnTx/>
              <a:uFillTx/>
              <a:latin typeface="Arial"/>
              <a:ea typeface="+mn-ea"/>
              <a:cs typeface="+mn-cs"/>
              <a:sym typeface="Arial"/>
            </a:endParaRPr>
          </a:p>
        </p:txBody>
      </p:sp>
      <p:sp>
        <p:nvSpPr>
          <p:cNvPr id="7" name="Google Shape;2560;p47">
            <a:extLst>
              <a:ext uri="{FF2B5EF4-FFF2-40B4-BE49-F238E27FC236}">
                <a16:creationId xmlns:a16="http://schemas.microsoft.com/office/drawing/2014/main" id="{767D679E-A8D8-9624-0EC9-DAD53B64C1F1}"/>
              </a:ext>
            </a:extLst>
          </p:cNvPr>
          <p:cNvSpPr txBox="1">
            <a:spLocks/>
          </p:cNvSpPr>
          <p:nvPr/>
        </p:nvSpPr>
        <p:spPr>
          <a:xfrm>
            <a:off x="-142087" y="351131"/>
            <a:ext cx="9428174"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6600" b="0" i="0" u="none" strike="noStrike" kern="0" cap="none" spc="0" normalizeH="0" baseline="0" noProof="0" dirty="0">
                <a:ln>
                  <a:noFill/>
                </a:ln>
                <a:solidFill>
                  <a:srgbClr val="FFFFFF"/>
                </a:solidFill>
                <a:effectLst/>
                <a:uLnTx/>
                <a:uFillTx/>
                <a:latin typeface="Squada One" panose="020B0604020202020204" charset="0"/>
                <a:cs typeface="Arial"/>
                <a:sym typeface="Arial"/>
              </a:rPr>
              <a:t>CORRELATION IS CAUSATION</a:t>
            </a:r>
          </a:p>
        </p:txBody>
      </p:sp>
      <p:sp>
        <p:nvSpPr>
          <p:cNvPr id="8" name="Google Shape;2572;p48">
            <a:extLst>
              <a:ext uri="{FF2B5EF4-FFF2-40B4-BE49-F238E27FC236}">
                <a16:creationId xmlns:a16="http://schemas.microsoft.com/office/drawing/2014/main" id="{00EC38F7-1F9E-EC93-47A3-6BCC0354029F}"/>
              </a:ext>
            </a:extLst>
          </p:cNvPr>
          <p:cNvSpPr txBox="1">
            <a:spLocks/>
          </p:cNvSpPr>
          <p:nvPr/>
        </p:nvSpPr>
        <p:spPr>
          <a:xfrm>
            <a:off x="-142087" y="4037834"/>
            <a:ext cx="9428173" cy="10619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Squada One"/>
              <a:buNone/>
              <a:defRPr sz="7200" b="0" i="0" u="none" strike="noStrike" cap="none">
                <a:solidFill>
                  <a:schemeClr val="dk2"/>
                </a:solidFill>
                <a:latin typeface="Squada One"/>
                <a:ea typeface="Squada One"/>
                <a:cs typeface="Squada One"/>
                <a:sym typeface="Squada One"/>
              </a:defRPr>
            </a:lvl1pPr>
            <a:lvl2pPr marR="0" lvl="1"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2pPr>
            <a:lvl3pPr marR="0" lvl="2"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3pPr>
            <a:lvl4pPr marR="0" lvl="3"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4pPr>
            <a:lvl5pPr marR="0" lvl="4"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5pPr>
            <a:lvl6pPr marR="0" lvl="5"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6pPr>
            <a:lvl7pPr marR="0" lvl="6"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7pPr>
            <a:lvl8pPr marR="0" lvl="7"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8pPr>
            <a:lvl9pPr marR="0" lvl="8"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9pPr>
          </a:lstStyle>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s-AR" sz="4400" b="0" i="0" u="sng" strike="noStrike" kern="0" cap="none" spc="0" normalizeH="0" baseline="0" noProof="0" dirty="0">
                <a:ln>
                  <a:noFill/>
                </a:ln>
                <a:solidFill>
                  <a:srgbClr val="0E0F21"/>
                </a:solidFill>
                <a:effectLst/>
                <a:uLnTx/>
                <a:uFillTx/>
                <a:latin typeface="Squada One"/>
                <a:sym typeface="Squada One"/>
              </a:rPr>
              <a:t>Global </a:t>
            </a:r>
            <a:r>
              <a:rPr kumimoji="0" lang="es-AR" sz="4400" b="0" i="0" u="sng" strike="noStrike" kern="0" cap="none" spc="0" normalizeH="0" baseline="0" noProof="0" dirty="0" err="1">
                <a:ln>
                  <a:noFill/>
                </a:ln>
                <a:solidFill>
                  <a:srgbClr val="0E0F21"/>
                </a:solidFill>
                <a:effectLst/>
                <a:uLnTx/>
                <a:uFillTx/>
                <a:latin typeface="Squada One"/>
                <a:sym typeface="Squada One"/>
              </a:rPr>
              <a:t>Football</a:t>
            </a:r>
            <a:r>
              <a:rPr kumimoji="0" lang="es-AR" sz="4400" b="0" i="0" u="sng" strike="noStrike" kern="0" cap="none" spc="0" normalizeH="0" baseline="0" noProof="0" dirty="0">
                <a:ln>
                  <a:noFill/>
                </a:ln>
                <a:solidFill>
                  <a:srgbClr val="0E0F21"/>
                </a:solidFill>
                <a:effectLst/>
                <a:uLnTx/>
                <a:uFillTx/>
                <a:latin typeface="Squada One"/>
                <a:sym typeface="Squada One"/>
              </a:rPr>
              <a:t> </a:t>
            </a:r>
            <a:r>
              <a:rPr kumimoji="0" lang="es-AR" sz="4400" b="0" i="0" u="sng" strike="noStrike" kern="0" cap="none" spc="0" normalizeH="0" baseline="0" noProof="0" dirty="0" err="1">
                <a:ln>
                  <a:noFill/>
                </a:ln>
                <a:solidFill>
                  <a:srgbClr val="0E0F21"/>
                </a:solidFill>
                <a:effectLst/>
                <a:uLnTx/>
                <a:uFillTx/>
                <a:latin typeface="Squada One"/>
                <a:sym typeface="Squada One"/>
              </a:rPr>
              <a:t>Diversity</a:t>
            </a:r>
            <a:r>
              <a:rPr kumimoji="0" lang="es-AR" sz="4400" b="0" i="0" u="sng" strike="noStrike" kern="0" cap="none" spc="0" normalizeH="0" baseline="0" noProof="0" dirty="0">
                <a:ln>
                  <a:noFill/>
                </a:ln>
                <a:solidFill>
                  <a:srgbClr val="0E0F21"/>
                </a:solidFill>
                <a:effectLst/>
                <a:uLnTx/>
                <a:uFillTx/>
                <a:latin typeface="Squada One"/>
                <a:sym typeface="Squada One"/>
              </a:rPr>
              <a:t>:</a:t>
            </a:r>
          </a:p>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n-US" sz="2800" b="0" i="1" u="none" strike="noStrike" kern="0" cap="none" spc="0" normalizeH="0" baseline="0" noProof="0" dirty="0">
                <a:ln>
                  <a:noFill/>
                </a:ln>
                <a:solidFill>
                  <a:srgbClr val="0E0F21"/>
                </a:solidFill>
                <a:effectLst/>
                <a:uLnTx/>
                <a:uFillTx/>
                <a:latin typeface="Squada One"/>
                <a:sym typeface="Squada One"/>
              </a:rPr>
              <a:t>Exploring the Impact of Multinational Players in World Cups</a:t>
            </a:r>
          </a:p>
        </p:txBody>
      </p:sp>
      <p:sp>
        <p:nvSpPr>
          <p:cNvPr id="9" name="Google Shape;2561;p47">
            <a:extLst>
              <a:ext uri="{FF2B5EF4-FFF2-40B4-BE49-F238E27FC236}">
                <a16:creationId xmlns:a16="http://schemas.microsoft.com/office/drawing/2014/main" id="{09C16F91-2862-B278-D6F3-F2FA4E676E9B}"/>
              </a:ext>
            </a:extLst>
          </p:cNvPr>
          <p:cNvSpPr txBox="1">
            <a:spLocks/>
          </p:cNvSpPr>
          <p:nvPr/>
        </p:nvSpPr>
        <p:spPr>
          <a:xfrm>
            <a:off x="4386379" y="1030570"/>
            <a:ext cx="938310" cy="3572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100" b="1" i="0" u="none" strike="noStrike" kern="0" cap="none" spc="0" normalizeH="0" baseline="0" noProof="0" dirty="0">
                <a:ln>
                  <a:noFill/>
                </a:ln>
                <a:solidFill>
                  <a:srgbClr val="FFFFFF"/>
                </a:solidFill>
                <a:effectLst/>
                <a:uLnTx/>
                <a:uFillTx/>
                <a:latin typeface="Arial"/>
                <a:cs typeface="Arial"/>
                <a:sym typeface="Arial"/>
              </a:rPr>
              <a:t>(NOT)</a:t>
            </a:r>
          </a:p>
        </p:txBody>
      </p:sp>
    </p:spTree>
    <p:extLst>
      <p:ext uri="{BB962C8B-B14F-4D97-AF65-F5344CB8AC3E}">
        <p14:creationId xmlns:p14="http://schemas.microsoft.com/office/powerpoint/2010/main" val="81472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6"/>
        <p:cNvGrpSpPr/>
        <p:nvPr/>
      </p:nvGrpSpPr>
      <p:grpSpPr>
        <a:xfrm>
          <a:off x="0" y="0"/>
          <a:ext cx="0" cy="0"/>
          <a:chOff x="0" y="0"/>
          <a:chExt cx="0" cy="0"/>
        </a:xfrm>
      </p:grpSpPr>
      <p:grpSp>
        <p:nvGrpSpPr>
          <p:cNvPr id="4197" name="Google Shape;4197;p78"/>
          <p:cNvGrpSpPr/>
          <p:nvPr/>
        </p:nvGrpSpPr>
        <p:grpSpPr>
          <a:xfrm rot="1800204">
            <a:off x="4663655" y="3243998"/>
            <a:ext cx="1186749" cy="1925854"/>
            <a:chOff x="1822075" y="691125"/>
            <a:chExt cx="861675" cy="1398375"/>
          </a:xfrm>
        </p:grpSpPr>
        <p:sp>
          <p:nvSpPr>
            <p:cNvPr id="4198" name="Google Shape;4198;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8"/>
          <p:cNvGrpSpPr/>
          <p:nvPr/>
        </p:nvGrpSpPr>
        <p:grpSpPr>
          <a:xfrm rot="-1799306">
            <a:off x="3293681" y="3244053"/>
            <a:ext cx="1186769" cy="1925733"/>
            <a:chOff x="1822075" y="691125"/>
            <a:chExt cx="861675" cy="1398375"/>
          </a:xfrm>
        </p:grpSpPr>
        <p:sp>
          <p:nvSpPr>
            <p:cNvPr id="4205" name="Google Shape;4205;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78"/>
          <p:cNvGrpSpPr/>
          <p:nvPr/>
        </p:nvGrpSpPr>
        <p:grpSpPr>
          <a:xfrm>
            <a:off x="3680272" y="3336617"/>
            <a:ext cx="1778850" cy="1740450"/>
            <a:chOff x="6816275" y="3178227"/>
            <a:chExt cx="1614495" cy="1579642"/>
          </a:xfrm>
        </p:grpSpPr>
        <p:sp>
          <p:nvSpPr>
            <p:cNvPr id="4212" name="Google Shape;4212;p78"/>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8"/>
          <p:cNvGrpSpPr/>
          <p:nvPr/>
        </p:nvGrpSpPr>
        <p:grpSpPr>
          <a:xfrm>
            <a:off x="-499275" y="4292872"/>
            <a:ext cx="10142528" cy="1426203"/>
            <a:chOff x="-499275" y="3717297"/>
            <a:chExt cx="10142528" cy="1426203"/>
          </a:xfrm>
        </p:grpSpPr>
        <p:sp>
          <p:nvSpPr>
            <p:cNvPr id="4216" name="Google Shape;4216;p78"/>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8"/>
          <p:cNvGrpSpPr/>
          <p:nvPr/>
        </p:nvGrpSpPr>
        <p:grpSpPr>
          <a:xfrm>
            <a:off x="4170334" y="2864899"/>
            <a:ext cx="803196" cy="336070"/>
            <a:chOff x="3607084" y="539509"/>
            <a:chExt cx="1929831" cy="807471"/>
          </a:xfrm>
        </p:grpSpPr>
        <p:sp>
          <p:nvSpPr>
            <p:cNvPr id="4219" name="Google Shape;4219;p78"/>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1;p79">
            <a:extLst>
              <a:ext uri="{FF2B5EF4-FFF2-40B4-BE49-F238E27FC236}">
                <a16:creationId xmlns:a16="http://schemas.microsoft.com/office/drawing/2014/main" id="{4CCCD010-95D3-D685-217E-3365D4DB649C}"/>
              </a:ext>
            </a:extLst>
          </p:cNvPr>
          <p:cNvSpPr txBox="1">
            <a:spLocks/>
          </p:cNvSpPr>
          <p:nvPr/>
        </p:nvSpPr>
        <p:spPr>
          <a:xfrm>
            <a:off x="1217962" y="893903"/>
            <a:ext cx="6703327"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000" dirty="0">
                <a:solidFill>
                  <a:schemeClr val="bg2"/>
                </a:solidFill>
                <a:latin typeface="Squada One" panose="020B0604020202020204" charset="0"/>
              </a:rPr>
              <a:t>UNSUPERVISED</a:t>
            </a:r>
          </a:p>
        </p:txBody>
      </p:sp>
      <p:grpSp>
        <p:nvGrpSpPr>
          <p:cNvPr id="47" name="Google Shape;3498;p63">
            <a:extLst>
              <a:ext uri="{FF2B5EF4-FFF2-40B4-BE49-F238E27FC236}">
                <a16:creationId xmlns:a16="http://schemas.microsoft.com/office/drawing/2014/main" id="{B47B4B63-9AE5-498A-8157-CAE12BB19C65}"/>
              </a:ext>
            </a:extLst>
          </p:cNvPr>
          <p:cNvGrpSpPr/>
          <p:nvPr/>
        </p:nvGrpSpPr>
        <p:grpSpPr>
          <a:xfrm>
            <a:off x="3616670" y="7120687"/>
            <a:ext cx="1151908" cy="1984320"/>
            <a:chOff x="2303500" y="238275"/>
            <a:chExt cx="3053975" cy="5221500"/>
          </a:xfrm>
        </p:grpSpPr>
        <p:sp>
          <p:nvSpPr>
            <p:cNvPr id="48" name="Google Shape;3499;p63">
              <a:extLst>
                <a:ext uri="{FF2B5EF4-FFF2-40B4-BE49-F238E27FC236}">
                  <a16:creationId xmlns:a16="http://schemas.microsoft.com/office/drawing/2014/main" id="{05A209E0-861E-412F-BDCA-93D19F33DB1F}"/>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500;p63">
              <a:extLst>
                <a:ext uri="{FF2B5EF4-FFF2-40B4-BE49-F238E27FC236}">
                  <a16:creationId xmlns:a16="http://schemas.microsoft.com/office/drawing/2014/main" id="{67B8A3D1-AEED-477C-A1FB-EFD4E5AA8545}"/>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501;p63">
              <a:extLst>
                <a:ext uri="{FF2B5EF4-FFF2-40B4-BE49-F238E27FC236}">
                  <a16:creationId xmlns:a16="http://schemas.microsoft.com/office/drawing/2014/main" id="{A43FF5FE-28C4-4C25-9E5C-7ECC028465D2}"/>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502;p63">
              <a:extLst>
                <a:ext uri="{FF2B5EF4-FFF2-40B4-BE49-F238E27FC236}">
                  <a16:creationId xmlns:a16="http://schemas.microsoft.com/office/drawing/2014/main" id="{DC2B7FB4-124C-4155-ADEE-DD2C4671AACE}"/>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503;p63">
              <a:extLst>
                <a:ext uri="{FF2B5EF4-FFF2-40B4-BE49-F238E27FC236}">
                  <a16:creationId xmlns:a16="http://schemas.microsoft.com/office/drawing/2014/main" id="{8CE32777-CE33-449A-9321-14E39537A188}"/>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504;p63">
              <a:extLst>
                <a:ext uri="{FF2B5EF4-FFF2-40B4-BE49-F238E27FC236}">
                  <a16:creationId xmlns:a16="http://schemas.microsoft.com/office/drawing/2014/main" id="{256F213B-0AE4-428A-8A76-69F19981549E}"/>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505;p63">
              <a:extLst>
                <a:ext uri="{FF2B5EF4-FFF2-40B4-BE49-F238E27FC236}">
                  <a16:creationId xmlns:a16="http://schemas.microsoft.com/office/drawing/2014/main" id="{A742E78E-4694-4E44-BA88-58D3A5951799}"/>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506;p63">
              <a:extLst>
                <a:ext uri="{FF2B5EF4-FFF2-40B4-BE49-F238E27FC236}">
                  <a16:creationId xmlns:a16="http://schemas.microsoft.com/office/drawing/2014/main" id="{EE1CD649-13B5-4FAA-ADE7-D22244EE792E}"/>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507;p63">
              <a:extLst>
                <a:ext uri="{FF2B5EF4-FFF2-40B4-BE49-F238E27FC236}">
                  <a16:creationId xmlns:a16="http://schemas.microsoft.com/office/drawing/2014/main" id="{C742E408-753B-4ED3-BF26-C538F139AB20}"/>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508;p63">
              <a:extLst>
                <a:ext uri="{FF2B5EF4-FFF2-40B4-BE49-F238E27FC236}">
                  <a16:creationId xmlns:a16="http://schemas.microsoft.com/office/drawing/2014/main" id="{6427D0B2-F55B-4091-B6D8-04816628E437}"/>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509;p63">
              <a:extLst>
                <a:ext uri="{FF2B5EF4-FFF2-40B4-BE49-F238E27FC236}">
                  <a16:creationId xmlns:a16="http://schemas.microsoft.com/office/drawing/2014/main" id="{2CB7E424-E745-443D-ABEF-30B9C0758D90}"/>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510;p63">
              <a:extLst>
                <a:ext uri="{FF2B5EF4-FFF2-40B4-BE49-F238E27FC236}">
                  <a16:creationId xmlns:a16="http://schemas.microsoft.com/office/drawing/2014/main" id="{A8F259A0-43A1-435B-B7A5-C48A8952F4E9}"/>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511;p63">
              <a:extLst>
                <a:ext uri="{FF2B5EF4-FFF2-40B4-BE49-F238E27FC236}">
                  <a16:creationId xmlns:a16="http://schemas.microsoft.com/office/drawing/2014/main" id="{1783231A-C94E-46EF-8841-7CAB26C02577}"/>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512;p63">
              <a:extLst>
                <a:ext uri="{FF2B5EF4-FFF2-40B4-BE49-F238E27FC236}">
                  <a16:creationId xmlns:a16="http://schemas.microsoft.com/office/drawing/2014/main" id="{AA31FF04-D845-4730-A54E-92655E9919D5}"/>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513;p63">
              <a:extLst>
                <a:ext uri="{FF2B5EF4-FFF2-40B4-BE49-F238E27FC236}">
                  <a16:creationId xmlns:a16="http://schemas.microsoft.com/office/drawing/2014/main" id="{93374F3D-C1D8-4971-BAE8-C0AC93D54B62}"/>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514;p63">
              <a:extLst>
                <a:ext uri="{FF2B5EF4-FFF2-40B4-BE49-F238E27FC236}">
                  <a16:creationId xmlns:a16="http://schemas.microsoft.com/office/drawing/2014/main" id="{D7EC2429-66AD-4F59-90ED-4ED52FCB6A2F}"/>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515;p63">
              <a:extLst>
                <a:ext uri="{FF2B5EF4-FFF2-40B4-BE49-F238E27FC236}">
                  <a16:creationId xmlns:a16="http://schemas.microsoft.com/office/drawing/2014/main" id="{5FD59C46-5AE3-4AAD-9B9E-F28376E3282F}"/>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16;p63">
              <a:extLst>
                <a:ext uri="{FF2B5EF4-FFF2-40B4-BE49-F238E27FC236}">
                  <a16:creationId xmlns:a16="http://schemas.microsoft.com/office/drawing/2014/main" id="{BAC8688A-F6FE-42E9-BCBB-EC2185593977}"/>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17;p63">
              <a:extLst>
                <a:ext uri="{FF2B5EF4-FFF2-40B4-BE49-F238E27FC236}">
                  <a16:creationId xmlns:a16="http://schemas.microsoft.com/office/drawing/2014/main" id="{56B8A218-6A8B-4576-AF65-336631369191}"/>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18;p63">
              <a:extLst>
                <a:ext uri="{FF2B5EF4-FFF2-40B4-BE49-F238E27FC236}">
                  <a16:creationId xmlns:a16="http://schemas.microsoft.com/office/drawing/2014/main" id="{34B9A374-0374-44D1-9476-93112F24E8E5}"/>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19;p63">
              <a:extLst>
                <a:ext uri="{FF2B5EF4-FFF2-40B4-BE49-F238E27FC236}">
                  <a16:creationId xmlns:a16="http://schemas.microsoft.com/office/drawing/2014/main" id="{A9ED30FF-54FC-45BC-A422-786A5096429B}"/>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20;p63">
              <a:extLst>
                <a:ext uri="{FF2B5EF4-FFF2-40B4-BE49-F238E27FC236}">
                  <a16:creationId xmlns:a16="http://schemas.microsoft.com/office/drawing/2014/main" id="{C2BB9B0B-4740-421D-AC0D-9B1389DB50FA}"/>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21;p63">
              <a:extLst>
                <a:ext uri="{FF2B5EF4-FFF2-40B4-BE49-F238E27FC236}">
                  <a16:creationId xmlns:a16="http://schemas.microsoft.com/office/drawing/2014/main" id="{B2A959DB-A333-4D05-BDF8-1753656B6FEE}"/>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22;p63">
              <a:extLst>
                <a:ext uri="{FF2B5EF4-FFF2-40B4-BE49-F238E27FC236}">
                  <a16:creationId xmlns:a16="http://schemas.microsoft.com/office/drawing/2014/main" id="{39E7C6EB-FCC0-4F83-94EB-6FD883445C63}"/>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23;p63">
              <a:extLst>
                <a:ext uri="{FF2B5EF4-FFF2-40B4-BE49-F238E27FC236}">
                  <a16:creationId xmlns:a16="http://schemas.microsoft.com/office/drawing/2014/main" id="{F6E9B3AF-A1EA-4CF4-A821-3F20CFFD7BD1}"/>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24;p63">
              <a:extLst>
                <a:ext uri="{FF2B5EF4-FFF2-40B4-BE49-F238E27FC236}">
                  <a16:creationId xmlns:a16="http://schemas.microsoft.com/office/drawing/2014/main" id="{0A7C1572-41D3-4F88-9EB5-CE7B7DA9B312}"/>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25;p63">
              <a:extLst>
                <a:ext uri="{FF2B5EF4-FFF2-40B4-BE49-F238E27FC236}">
                  <a16:creationId xmlns:a16="http://schemas.microsoft.com/office/drawing/2014/main" id="{B764AB29-EEAD-40C8-9A5B-E8D99FC775EF}"/>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26;p63">
              <a:extLst>
                <a:ext uri="{FF2B5EF4-FFF2-40B4-BE49-F238E27FC236}">
                  <a16:creationId xmlns:a16="http://schemas.microsoft.com/office/drawing/2014/main" id="{9EF9039F-F2C0-4CC9-831C-CF30F5DF9996}"/>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27;p63">
              <a:extLst>
                <a:ext uri="{FF2B5EF4-FFF2-40B4-BE49-F238E27FC236}">
                  <a16:creationId xmlns:a16="http://schemas.microsoft.com/office/drawing/2014/main" id="{9DAC2C3B-6877-4C87-A9CC-328BF014CC81}"/>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28;p63">
              <a:extLst>
                <a:ext uri="{FF2B5EF4-FFF2-40B4-BE49-F238E27FC236}">
                  <a16:creationId xmlns:a16="http://schemas.microsoft.com/office/drawing/2014/main" id="{ED63EA60-7736-4EF0-9804-052664A6FA12}"/>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29;p63">
              <a:extLst>
                <a:ext uri="{FF2B5EF4-FFF2-40B4-BE49-F238E27FC236}">
                  <a16:creationId xmlns:a16="http://schemas.microsoft.com/office/drawing/2014/main" id="{FF57E271-65AA-43E2-B870-6CE810BF23D3}"/>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30;p63">
              <a:extLst>
                <a:ext uri="{FF2B5EF4-FFF2-40B4-BE49-F238E27FC236}">
                  <a16:creationId xmlns:a16="http://schemas.microsoft.com/office/drawing/2014/main" id="{7C1CF8B0-3102-4DE3-B842-8E8A7FCED6DE}"/>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31;p63">
              <a:extLst>
                <a:ext uri="{FF2B5EF4-FFF2-40B4-BE49-F238E27FC236}">
                  <a16:creationId xmlns:a16="http://schemas.microsoft.com/office/drawing/2014/main" id="{B2A477B2-1137-401D-A711-593DD8E078D0}"/>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32;p63">
              <a:extLst>
                <a:ext uri="{FF2B5EF4-FFF2-40B4-BE49-F238E27FC236}">
                  <a16:creationId xmlns:a16="http://schemas.microsoft.com/office/drawing/2014/main" id="{44BA10E9-9A5F-42AD-A503-B868C0112C11}"/>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33;p63">
              <a:extLst>
                <a:ext uri="{FF2B5EF4-FFF2-40B4-BE49-F238E27FC236}">
                  <a16:creationId xmlns:a16="http://schemas.microsoft.com/office/drawing/2014/main" id="{E363533C-9A95-4A73-B181-AF528EA39974}"/>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34;p63">
              <a:extLst>
                <a:ext uri="{FF2B5EF4-FFF2-40B4-BE49-F238E27FC236}">
                  <a16:creationId xmlns:a16="http://schemas.microsoft.com/office/drawing/2014/main" id="{192B1E02-E875-4EBE-97EC-AE66CEF734B7}"/>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35;p63">
              <a:extLst>
                <a:ext uri="{FF2B5EF4-FFF2-40B4-BE49-F238E27FC236}">
                  <a16:creationId xmlns:a16="http://schemas.microsoft.com/office/drawing/2014/main" id="{1CE08396-C856-4B57-B3EE-4B6589336015}"/>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36;p63">
              <a:extLst>
                <a:ext uri="{FF2B5EF4-FFF2-40B4-BE49-F238E27FC236}">
                  <a16:creationId xmlns:a16="http://schemas.microsoft.com/office/drawing/2014/main" id="{9F5C8A5B-A90B-410E-B433-4953B4D4FD3A}"/>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37;p63">
              <a:extLst>
                <a:ext uri="{FF2B5EF4-FFF2-40B4-BE49-F238E27FC236}">
                  <a16:creationId xmlns:a16="http://schemas.microsoft.com/office/drawing/2014/main" id="{5A1373BD-C122-4345-82B2-C85CEE6349BA}"/>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38;p63">
              <a:extLst>
                <a:ext uri="{FF2B5EF4-FFF2-40B4-BE49-F238E27FC236}">
                  <a16:creationId xmlns:a16="http://schemas.microsoft.com/office/drawing/2014/main" id="{18A5DF98-7AAA-498E-BBB8-60015011FC1F}"/>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39;p63">
              <a:extLst>
                <a:ext uri="{FF2B5EF4-FFF2-40B4-BE49-F238E27FC236}">
                  <a16:creationId xmlns:a16="http://schemas.microsoft.com/office/drawing/2014/main" id="{B7A261E0-C4E9-4C37-9864-900BF368B14F}"/>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40;p63">
              <a:extLst>
                <a:ext uri="{FF2B5EF4-FFF2-40B4-BE49-F238E27FC236}">
                  <a16:creationId xmlns:a16="http://schemas.microsoft.com/office/drawing/2014/main" id="{7889330E-CC56-40A9-ABAF-4E479EA09510}"/>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41;p63">
              <a:extLst>
                <a:ext uri="{FF2B5EF4-FFF2-40B4-BE49-F238E27FC236}">
                  <a16:creationId xmlns:a16="http://schemas.microsoft.com/office/drawing/2014/main" id="{EFD8A61B-C6FC-42D0-975F-C904E75015BE}"/>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42;p63">
              <a:extLst>
                <a:ext uri="{FF2B5EF4-FFF2-40B4-BE49-F238E27FC236}">
                  <a16:creationId xmlns:a16="http://schemas.microsoft.com/office/drawing/2014/main" id="{B0D5EA78-9139-439B-A936-51DA1503E990}"/>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43;p63">
              <a:extLst>
                <a:ext uri="{FF2B5EF4-FFF2-40B4-BE49-F238E27FC236}">
                  <a16:creationId xmlns:a16="http://schemas.microsoft.com/office/drawing/2014/main" id="{E38EF04D-11B8-4452-9207-58C1B39883DA}"/>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44;p63">
              <a:extLst>
                <a:ext uri="{FF2B5EF4-FFF2-40B4-BE49-F238E27FC236}">
                  <a16:creationId xmlns:a16="http://schemas.microsoft.com/office/drawing/2014/main" id="{E96ED05F-EAB5-4239-9D6B-D0744512CA1D}"/>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45;p63">
              <a:extLst>
                <a:ext uri="{FF2B5EF4-FFF2-40B4-BE49-F238E27FC236}">
                  <a16:creationId xmlns:a16="http://schemas.microsoft.com/office/drawing/2014/main" id="{8EB03518-12FE-45B5-9A43-9E610EE0F5F9}"/>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9262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K-MEAN</a:t>
            </a:r>
          </a:p>
        </p:txBody>
      </p:sp>
      <p:grpSp>
        <p:nvGrpSpPr>
          <p:cNvPr id="16" name="Grupo 15">
            <a:extLst>
              <a:ext uri="{FF2B5EF4-FFF2-40B4-BE49-F238E27FC236}">
                <a16:creationId xmlns:a16="http://schemas.microsoft.com/office/drawing/2014/main" id="{C6192BB6-2810-6054-C199-D510EBC96393}"/>
              </a:ext>
            </a:extLst>
          </p:cNvPr>
          <p:cNvGrpSpPr/>
          <p:nvPr/>
        </p:nvGrpSpPr>
        <p:grpSpPr>
          <a:xfrm>
            <a:off x="315744" y="1638176"/>
            <a:ext cx="3527085" cy="3072930"/>
            <a:chOff x="1724025" y="90488"/>
            <a:chExt cx="2592253" cy="2258468"/>
          </a:xfrm>
        </p:grpSpPr>
        <p:pic>
          <p:nvPicPr>
            <p:cNvPr id="11" name="Imagen 10">
              <a:extLst>
                <a:ext uri="{FF2B5EF4-FFF2-40B4-BE49-F238E27FC236}">
                  <a16:creationId xmlns:a16="http://schemas.microsoft.com/office/drawing/2014/main" id="{44962C5B-B738-71E4-7E2A-91EB9D13AD79}"/>
                </a:ext>
              </a:extLst>
            </p:cNvPr>
            <p:cNvPicPr>
              <a:picLocks noChangeAspect="1"/>
            </p:cNvPicPr>
            <p:nvPr/>
          </p:nvPicPr>
          <p:blipFill>
            <a:blip r:embed="rId3"/>
            <a:stretch>
              <a:fillRect/>
            </a:stretch>
          </p:blipFill>
          <p:spPr>
            <a:xfrm>
              <a:off x="1724025" y="90488"/>
              <a:ext cx="2592253" cy="2258468"/>
            </a:xfrm>
            <a:prstGeom prst="rect">
              <a:avLst/>
            </a:prstGeom>
            <a:ln>
              <a:solidFill>
                <a:schemeClr val="bg1"/>
              </a:solidFill>
            </a:ln>
          </p:spPr>
        </p:pic>
        <p:sp>
          <p:nvSpPr>
            <p:cNvPr id="14" name="Elipse 13">
              <a:extLst>
                <a:ext uri="{FF2B5EF4-FFF2-40B4-BE49-F238E27FC236}">
                  <a16:creationId xmlns:a16="http://schemas.microsoft.com/office/drawing/2014/main" id="{26766695-EC1C-4CD6-6A1A-5D15FB8DB050}"/>
                </a:ext>
              </a:extLst>
            </p:cNvPr>
            <p:cNvSpPr/>
            <p:nvPr/>
          </p:nvSpPr>
          <p:spPr>
            <a:xfrm>
              <a:off x="2500384" y="1876498"/>
              <a:ext cx="204536" cy="2045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5" name="Conector recto de flecha 14">
              <a:extLst>
                <a:ext uri="{FF2B5EF4-FFF2-40B4-BE49-F238E27FC236}">
                  <a16:creationId xmlns:a16="http://schemas.microsoft.com/office/drawing/2014/main" id="{2A87AC47-32E2-0A71-7A94-1E032EE8427C}"/>
                </a:ext>
              </a:extLst>
            </p:cNvPr>
            <p:cNvCxnSpPr>
              <a:cxnSpLocks/>
            </p:cNvCxnSpPr>
            <p:nvPr/>
          </p:nvCxnSpPr>
          <p:spPr>
            <a:xfrm>
              <a:off x="2618150" y="1278998"/>
              <a:ext cx="0" cy="173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Imagen 16">
            <a:extLst>
              <a:ext uri="{FF2B5EF4-FFF2-40B4-BE49-F238E27FC236}">
                <a16:creationId xmlns:a16="http://schemas.microsoft.com/office/drawing/2014/main" id="{74892364-F1CA-D6C6-85E9-D8AC02D8F8BF}"/>
              </a:ext>
            </a:extLst>
          </p:cNvPr>
          <p:cNvPicPr>
            <a:picLocks noChangeAspect="1"/>
          </p:cNvPicPr>
          <p:nvPr/>
        </p:nvPicPr>
        <p:blipFill>
          <a:blip r:embed="rId4"/>
          <a:stretch>
            <a:fillRect/>
          </a:stretch>
        </p:blipFill>
        <p:spPr>
          <a:xfrm>
            <a:off x="4747656" y="1395806"/>
            <a:ext cx="4187244" cy="3648084"/>
          </a:xfrm>
          <a:prstGeom prst="rect">
            <a:avLst/>
          </a:prstGeom>
          <a:ln>
            <a:solidFill>
              <a:schemeClr val="bg1"/>
            </a:solidFill>
          </a:ln>
        </p:spPr>
      </p:pic>
      <p:sp>
        <p:nvSpPr>
          <p:cNvPr id="18" name="Google Shape;2571;p48">
            <a:extLst>
              <a:ext uri="{FF2B5EF4-FFF2-40B4-BE49-F238E27FC236}">
                <a16:creationId xmlns:a16="http://schemas.microsoft.com/office/drawing/2014/main" id="{06A47E2A-4D48-C37E-9A86-96CCA37860BC}"/>
              </a:ext>
            </a:extLst>
          </p:cNvPr>
          <p:cNvSpPr txBox="1">
            <a:spLocks/>
          </p:cNvSpPr>
          <p:nvPr/>
        </p:nvSpPr>
        <p:spPr>
          <a:xfrm>
            <a:off x="262392" y="675299"/>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Wingdings" panose="05000000000000000000" pitchFamily="2" charset="2"/>
              <a:buChar char="Ø"/>
            </a:pPr>
            <a:r>
              <a:rPr lang="en-US" sz="1600" b="1" dirty="0">
                <a:solidFill>
                  <a:schemeClr val="bg2"/>
                </a:solidFill>
                <a:latin typeface="Red Hat Text" panose="020B0604020202020204" charset="0"/>
                <a:ea typeface="Red Hat Text" panose="020B0604020202020204" charset="0"/>
                <a:cs typeface="Red Hat Text" panose="020B0604020202020204" charset="0"/>
              </a:rPr>
              <a:t>K = 4</a:t>
            </a:r>
          </a:p>
          <a:p>
            <a:pPr marL="457200" indent="-307975">
              <a:buClr>
                <a:schemeClr val="bg2"/>
              </a:buClr>
              <a:buSzPts val="1250"/>
              <a:buFont typeface="Wingdings" panose="05000000000000000000" pitchFamily="2" charset="2"/>
              <a:buChar char="Ø"/>
            </a:pPr>
            <a:r>
              <a:rPr lang="en-US" sz="1600" dirty="0">
                <a:solidFill>
                  <a:schemeClr val="bg2"/>
                </a:solidFill>
                <a:latin typeface="Red Hat Text" panose="020B0604020202020204" charset="0"/>
                <a:ea typeface="Red Hat Text" panose="020B0604020202020204" charset="0"/>
                <a:cs typeface="Red Hat Text" panose="020B0604020202020204" charset="0"/>
              </a:rPr>
              <a:t>Germany is an outlier in both variables, so we excluded</a:t>
            </a:r>
          </a:p>
          <a:p>
            <a:pPr marL="457200" indent="-307975">
              <a:buClr>
                <a:schemeClr val="bg2"/>
              </a:buClr>
              <a:buSzPts val="1250"/>
              <a:buFont typeface="Wingdings" panose="05000000000000000000" pitchFamily="2" charset="2"/>
              <a:buChar char="Ø"/>
            </a:pPr>
            <a:endParaRPr lang="en-US" sz="1600" dirty="0">
              <a:solidFill>
                <a:schemeClr val="bg2"/>
              </a:solidFill>
              <a:latin typeface="Red Hat Text" panose="020B0604020202020204" charset="0"/>
              <a:ea typeface="Red Hat Text" panose="020B0604020202020204" charset="0"/>
              <a:cs typeface="Red Hat Text" panose="020B0604020202020204" charset="0"/>
            </a:endParaRPr>
          </a:p>
        </p:txBody>
      </p:sp>
      <p:grpSp>
        <p:nvGrpSpPr>
          <p:cNvPr id="50" name="Google Shape;3498;p63">
            <a:extLst>
              <a:ext uri="{FF2B5EF4-FFF2-40B4-BE49-F238E27FC236}">
                <a16:creationId xmlns:a16="http://schemas.microsoft.com/office/drawing/2014/main" id="{814A9E1B-CFCA-426B-8CD2-F6C29A83ED9A}"/>
              </a:ext>
            </a:extLst>
          </p:cNvPr>
          <p:cNvGrpSpPr/>
          <p:nvPr/>
        </p:nvGrpSpPr>
        <p:grpSpPr>
          <a:xfrm>
            <a:off x="3616670" y="3666287"/>
            <a:ext cx="1151908" cy="1984320"/>
            <a:chOff x="2303500" y="238275"/>
            <a:chExt cx="3053975" cy="5221500"/>
          </a:xfrm>
        </p:grpSpPr>
        <p:sp>
          <p:nvSpPr>
            <p:cNvPr id="51" name="Google Shape;3499;p63">
              <a:extLst>
                <a:ext uri="{FF2B5EF4-FFF2-40B4-BE49-F238E27FC236}">
                  <a16:creationId xmlns:a16="http://schemas.microsoft.com/office/drawing/2014/main" id="{71F015A9-E48D-4277-8092-6D08A15083FE}"/>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500;p63">
              <a:extLst>
                <a:ext uri="{FF2B5EF4-FFF2-40B4-BE49-F238E27FC236}">
                  <a16:creationId xmlns:a16="http://schemas.microsoft.com/office/drawing/2014/main" id="{6669A1A2-27DE-4014-9B10-736B5DDB213D}"/>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501;p63">
              <a:extLst>
                <a:ext uri="{FF2B5EF4-FFF2-40B4-BE49-F238E27FC236}">
                  <a16:creationId xmlns:a16="http://schemas.microsoft.com/office/drawing/2014/main" id="{092CCA2A-4D5F-4235-BCC2-B3D161EA4BEB}"/>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502;p63">
              <a:extLst>
                <a:ext uri="{FF2B5EF4-FFF2-40B4-BE49-F238E27FC236}">
                  <a16:creationId xmlns:a16="http://schemas.microsoft.com/office/drawing/2014/main" id="{15E0AFF9-C3BC-49C9-98F5-E3DBB7DFF695}"/>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503;p63">
              <a:extLst>
                <a:ext uri="{FF2B5EF4-FFF2-40B4-BE49-F238E27FC236}">
                  <a16:creationId xmlns:a16="http://schemas.microsoft.com/office/drawing/2014/main" id="{FF28399E-E525-4688-8664-476843E36BA7}"/>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504;p63">
              <a:extLst>
                <a:ext uri="{FF2B5EF4-FFF2-40B4-BE49-F238E27FC236}">
                  <a16:creationId xmlns:a16="http://schemas.microsoft.com/office/drawing/2014/main" id="{4947DBAA-ADB5-43FD-884D-F4B028FCD970}"/>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505;p63">
              <a:extLst>
                <a:ext uri="{FF2B5EF4-FFF2-40B4-BE49-F238E27FC236}">
                  <a16:creationId xmlns:a16="http://schemas.microsoft.com/office/drawing/2014/main" id="{9DA571B2-CB52-41E0-B933-69F173ECC937}"/>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506;p63">
              <a:extLst>
                <a:ext uri="{FF2B5EF4-FFF2-40B4-BE49-F238E27FC236}">
                  <a16:creationId xmlns:a16="http://schemas.microsoft.com/office/drawing/2014/main" id="{AA968270-3410-40B8-9DFD-966D4B0F4855}"/>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507;p63">
              <a:extLst>
                <a:ext uri="{FF2B5EF4-FFF2-40B4-BE49-F238E27FC236}">
                  <a16:creationId xmlns:a16="http://schemas.microsoft.com/office/drawing/2014/main" id="{602FF5C8-7E9E-44D5-883D-E21AFB5816FA}"/>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508;p63">
              <a:extLst>
                <a:ext uri="{FF2B5EF4-FFF2-40B4-BE49-F238E27FC236}">
                  <a16:creationId xmlns:a16="http://schemas.microsoft.com/office/drawing/2014/main" id="{B4F29A17-555B-4F5B-AD81-644BBE575A59}"/>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509;p63">
              <a:extLst>
                <a:ext uri="{FF2B5EF4-FFF2-40B4-BE49-F238E27FC236}">
                  <a16:creationId xmlns:a16="http://schemas.microsoft.com/office/drawing/2014/main" id="{FFCB3079-7E81-46DB-95E7-7E122078DEA4}"/>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510;p63">
              <a:extLst>
                <a:ext uri="{FF2B5EF4-FFF2-40B4-BE49-F238E27FC236}">
                  <a16:creationId xmlns:a16="http://schemas.microsoft.com/office/drawing/2014/main" id="{627EBCB7-BFCE-4EC6-B63B-469281EA619B}"/>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511;p63">
              <a:extLst>
                <a:ext uri="{FF2B5EF4-FFF2-40B4-BE49-F238E27FC236}">
                  <a16:creationId xmlns:a16="http://schemas.microsoft.com/office/drawing/2014/main" id="{97363E6C-8067-4D6A-BC2C-9BA07D7A9AF2}"/>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512;p63">
              <a:extLst>
                <a:ext uri="{FF2B5EF4-FFF2-40B4-BE49-F238E27FC236}">
                  <a16:creationId xmlns:a16="http://schemas.microsoft.com/office/drawing/2014/main" id="{D2FDB1CC-179A-41A5-8C08-D48DD63C80A1}"/>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13;p63">
              <a:extLst>
                <a:ext uri="{FF2B5EF4-FFF2-40B4-BE49-F238E27FC236}">
                  <a16:creationId xmlns:a16="http://schemas.microsoft.com/office/drawing/2014/main" id="{D5D37D4B-C071-4556-8157-8C1166E5546E}"/>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14;p63">
              <a:extLst>
                <a:ext uri="{FF2B5EF4-FFF2-40B4-BE49-F238E27FC236}">
                  <a16:creationId xmlns:a16="http://schemas.microsoft.com/office/drawing/2014/main" id="{7811BEF6-90BA-4467-BEC6-49FC184C9EF3}"/>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15;p63">
              <a:extLst>
                <a:ext uri="{FF2B5EF4-FFF2-40B4-BE49-F238E27FC236}">
                  <a16:creationId xmlns:a16="http://schemas.microsoft.com/office/drawing/2014/main" id="{517A462B-2A9C-479E-B1C0-98432F8EA920}"/>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16;p63">
              <a:extLst>
                <a:ext uri="{FF2B5EF4-FFF2-40B4-BE49-F238E27FC236}">
                  <a16:creationId xmlns:a16="http://schemas.microsoft.com/office/drawing/2014/main" id="{CE41CC90-180C-4CC8-8A7E-1D72716475FE}"/>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17;p63">
              <a:extLst>
                <a:ext uri="{FF2B5EF4-FFF2-40B4-BE49-F238E27FC236}">
                  <a16:creationId xmlns:a16="http://schemas.microsoft.com/office/drawing/2014/main" id="{C2ADFDB7-DE7D-451D-A26A-AF9C73EC4D9F}"/>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18;p63">
              <a:extLst>
                <a:ext uri="{FF2B5EF4-FFF2-40B4-BE49-F238E27FC236}">
                  <a16:creationId xmlns:a16="http://schemas.microsoft.com/office/drawing/2014/main" id="{ADC548C4-C190-49F0-AA00-8A0DE67D5F01}"/>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19;p63">
              <a:extLst>
                <a:ext uri="{FF2B5EF4-FFF2-40B4-BE49-F238E27FC236}">
                  <a16:creationId xmlns:a16="http://schemas.microsoft.com/office/drawing/2014/main" id="{EE78F998-AD62-4A60-8A3B-1C0EC7DA6A05}"/>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20;p63">
              <a:extLst>
                <a:ext uri="{FF2B5EF4-FFF2-40B4-BE49-F238E27FC236}">
                  <a16:creationId xmlns:a16="http://schemas.microsoft.com/office/drawing/2014/main" id="{87FDCE19-6266-4FF1-BD2E-4D6070A3CB4B}"/>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21;p63">
              <a:extLst>
                <a:ext uri="{FF2B5EF4-FFF2-40B4-BE49-F238E27FC236}">
                  <a16:creationId xmlns:a16="http://schemas.microsoft.com/office/drawing/2014/main" id="{463607CA-C25D-4A42-BE22-B9787BF1846E}"/>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22;p63">
              <a:extLst>
                <a:ext uri="{FF2B5EF4-FFF2-40B4-BE49-F238E27FC236}">
                  <a16:creationId xmlns:a16="http://schemas.microsoft.com/office/drawing/2014/main" id="{E6F02F29-D56C-4CE1-960D-6FD13CEBD362}"/>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23;p63">
              <a:extLst>
                <a:ext uri="{FF2B5EF4-FFF2-40B4-BE49-F238E27FC236}">
                  <a16:creationId xmlns:a16="http://schemas.microsoft.com/office/drawing/2014/main" id="{0E664087-2B19-4615-AE0D-3BF73DC8B3B2}"/>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24;p63">
              <a:extLst>
                <a:ext uri="{FF2B5EF4-FFF2-40B4-BE49-F238E27FC236}">
                  <a16:creationId xmlns:a16="http://schemas.microsoft.com/office/drawing/2014/main" id="{047ECA55-3874-45D8-964D-F6A2A8D62839}"/>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25;p63">
              <a:extLst>
                <a:ext uri="{FF2B5EF4-FFF2-40B4-BE49-F238E27FC236}">
                  <a16:creationId xmlns:a16="http://schemas.microsoft.com/office/drawing/2014/main" id="{4BEFD282-7F3D-47B9-842E-070C1B33A81D}"/>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26;p63">
              <a:extLst>
                <a:ext uri="{FF2B5EF4-FFF2-40B4-BE49-F238E27FC236}">
                  <a16:creationId xmlns:a16="http://schemas.microsoft.com/office/drawing/2014/main" id="{D279245A-A9C9-4B33-BB35-DD8E870E43B9}"/>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27;p63">
              <a:extLst>
                <a:ext uri="{FF2B5EF4-FFF2-40B4-BE49-F238E27FC236}">
                  <a16:creationId xmlns:a16="http://schemas.microsoft.com/office/drawing/2014/main" id="{A789780E-1705-4B84-B6C6-AB9D88806AE6}"/>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28;p63">
              <a:extLst>
                <a:ext uri="{FF2B5EF4-FFF2-40B4-BE49-F238E27FC236}">
                  <a16:creationId xmlns:a16="http://schemas.microsoft.com/office/drawing/2014/main" id="{DFCB4883-01DF-40A3-BA0C-EC721B559643}"/>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29;p63">
              <a:extLst>
                <a:ext uri="{FF2B5EF4-FFF2-40B4-BE49-F238E27FC236}">
                  <a16:creationId xmlns:a16="http://schemas.microsoft.com/office/drawing/2014/main" id="{E5799EF7-BAA4-489E-BA16-99F422CFFCEF}"/>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30;p63">
              <a:extLst>
                <a:ext uri="{FF2B5EF4-FFF2-40B4-BE49-F238E27FC236}">
                  <a16:creationId xmlns:a16="http://schemas.microsoft.com/office/drawing/2014/main" id="{CF358278-A8C5-4512-A412-3988328E33DE}"/>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31;p63">
              <a:extLst>
                <a:ext uri="{FF2B5EF4-FFF2-40B4-BE49-F238E27FC236}">
                  <a16:creationId xmlns:a16="http://schemas.microsoft.com/office/drawing/2014/main" id="{82B774E6-5CF1-4128-82D3-1D77377F9B83}"/>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32;p63">
              <a:extLst>
                <a:ext uri="{FF2B5EF4-FFF2-40B4-BE49-F238E27FC236}">
                  <a16:creationId xmlns:a16="http://schemas.microsoft.com/office/drawing/2014/main" id="{DF861465-1C43-4399-A2EC-1E2E31C9A504}"/>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33;p63">
              <a:extLst>
                <a:ext uri="{FF2B5EF4-FFF2-40B4-BE49-F238E27FC236}">
                  <a16:creationId xmlns:a16="http://schemas.microsoft.com/office/drawing/2014/main" id="{00C38474-4879-41E1-92A5-F90AF6D9222D}"/>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34;p63">
              <a:extLst>
                <a:ext uri="{FF2B5EF4-FFF2-40B4-BE49-F238E27FC236}">
                  <a16:creationId xmlns:a16="http://schemas.microsoft.com/office/drawing/2014/main" id="{FDEBCA98-4D9E-40B5-91B4-15E24AEDB12A}"/>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35;p63">
              <a:extLst>
                <a:ext uri="{FF2B5EF4-FFF2-40B4-BE49-F238E27FC236}">
                  <a16:creationId xmlns:a16="http://schemas.microsoft.com/office/drawing/2014/main" id="{D4F5D435-37C8-4392-BCF9-BB1A2A78B420}"/>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36;p63">
              <a:extLst>
                <a:ext uri="{FF2B5EF4-FFF2-40B4-BE49-F238E27FC236}">
                  <a16:creationId xmlns:a16="http://schemas.microsoft.com/office/drawing/2014/main" id="{ECF7F6DF-70C6-4A90-970E-D483612766B9}"/>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37;p63">
              <a:extLst>
                <a:ext uri="{FF2B5EF4-FFF2-40B4-BE49-F238E27FC236}">
                  <a16:creationId xmlns:a16="http://schemas.microsoft.com/office/drawing/2014/main" id="{E8E2E408-5B68-4D76-8588-9310B9B0BBD3}"/>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38;p63">
              <a:extLst>
                <a:ext uri="{FF2B5EF4-FFF2-40B4-BE49-F238E27FC236}">
                  <a16:creationId xmlns:a16="http://schemas.microsoft.com/office/drawing/2014/main" id="{684621A9-15BF-4618-A9B4-6D74D6028995}"/>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39;p63">
              <a:extLst>
                <a:ext uri="{FF2B5EF4-FFF2-40B4-BE49-F238E27FC236}">
                  <a16:creationId xmlns:a16="http://schemas.microsoft.com/office/drawing/2014/main" id="{D239444D-2A3B-4838-999D-9A9EDE81256C}"/>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40;p63">
              <a:extLst>
                <a:ext uri="{FF2B5EF4-FFF2-40B4-BE49-F238E27FC236}">
                  <a16:creationId xmlns:a16="http://schemas.microsoft.com/office/drawing/2014/main" id="{000ED957-3BDA-4EAD-857A-3D248D0EAF07}"/>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41;p63">
              <a:extLst>
                <a:ext uri="{FF2B5EF4-FFF2-40B4-BE49-F238E27FC236}">
                  <a16:creationId xmlns:a16="http://schemas.microsoft.com/office/drawing/2014/main" id="{BBE33CA1-5093-466E-83D0-CE8678255A03}"/>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42;p63">
              <a:extLst>
                <a:ext uri="{FF2B5EF4-FFF2-40B4-BE49-F238E27FC236}">
                  <a16:creationId xmlns:a16="http://schemas.microsoft.com/office/drawing/2014/main" id="{2D19B435-4D60-4D17-BC4A-7A4DCA101DA4}"/>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43;p63">
              <a:extLst>
                <a:ext uri="{FF2B5EF4-FFF2-40B4-BE49-F238E27FC236}">
                  <a16:creationId xmlns:a16="http://schemas.microsoft.com/office/drawing/2014/main" id="{826BA436-9307-4D46-ABE4-7E00BCA142C7}"/>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44;p63">
              <a:extLst>
                <a:ext uri="{FF2B5EF4-FFF2-40B4-BE49-F238E27FC236}">
                  <a16:creationId xmlns:a16="http://schemas.microsoft.com/office/drawing/2014/main" id="{C1F9CFA4-99EF-4085-8F14-AD12DC12C749}"/>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45;p63">
              <a:extLst>
                <a:ext uri="{FF2B5EF4-FFF2-40B4-BE49-F238E27FC236}">
                  <a16:creationId xmlns:a16="http://schemas.microsoft.com/office/drawing/2014/main" id="{AF91F3FC-431F-49C3-82E3-3E5F7D64B0F1}"/>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8" name="Google Shape;4197;p78">
            <a:extLst>
              <a:ext uri="{FF2B5EF4-FFF2-40B4-BE49-F238E27FC236}">
                <a16:creationId xmlns:a16="http://schemas.microsoft.com/office/drawing/2014/main" id="{ABC2037F-3D51-44C7-A1FF-26A7A17BC81D}"/>
              </a:ext>
            </a:extLst>
          </p:cNvPr>
          <p:cNvGrpSpPr/>
          <p:nvPr/>
        </p:nvGrpSpPr>
        <p:grpSpPr>
          <a:xfrm rot="1800204">
            <a:off x="3846532" y="8641729"/>
            <a:ext cx="1186749" cy="1925854"/>
            <a:chOff x="1822075" y="691125"/>
            <a:chExt cx="861675" cy="1398375"/>
          </a:xfrm>
        </p:grpSpPr>
        <p:sp>
          <p:nvSpPr>
            <p:cNvPr id="99" name="Google Shape;4198;p78">
              <a:extLst>
                <a:ext uri="{FF2B5EF4-FFF2-40B4-BE49-F238E27FC236}">
                  <a16:creationId xmlns:a16="http://schemas.microsoft.com/office/drawing/2014/main" id="{078DBCE6-4489-4F69-811D-AC0DB6BC54FD}"/>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99;p78">
              <a:extLst>
                <a:ext uri="{FF2B5EF4-FFF2-40B4-BE49-F238E27FC236}">
                  <a16:creationId xmlns:a16="http://schemas.microsoft.com/office/drawing/2014/main" id="{D0160475-E1CB-4110-9193-2B74F8328B3C}"/>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00;p78">
              <a:extLst>
                <a:ext uri="{FF2B5EF4-FFF2-40B4-BE49-F238E27FC236}">
                  <a16:creationId xmlns:a16="http://schemas.microsoft.com/office/drawing/2014/main" id="{3D78F053-B24F-476B-AAD8-DBB14B9C9159}"/>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01;p78">
              <a:extLst>
                <a:ext uri="{FF2B5EF4-FFF2-40B4-BE49-F238E27FC236}">
                  <a16:creationId xmlns:a16="http://schemas.microsoft.com/office/drawing/2014/main" id="{A85A19DA-8CEF-41F8-804E-ACFCE18B5A74}"/>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02;p78">
              <a:extLst>
                <a:ext uri="{FF2B5EF4-FFF2-40B4-BE49-F238E27FC236}">
                  <a16:creationId xmlns:a16="http://schemas.microsoft.com/office/drawing/2014/main" id="{97440BCF-874F-4D19-B0AC-A30C99A7678D}"/>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203;p78">
              <a:extLst>
                <a:ext uri="{FF2B5EF4-FFF2-40B4-BE49-F238E27FC236}">
                  <a16:creationId xmlns:a16="http://schemas.microsoft.com/office/drawing/2014/main" id="{1804C9B3-ACB9-48D2-ABF6-6633F6B1C93F}"/>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4204;p78">
            <a:extLst>
              <a:ext uri="{FF2B5EF4-FFF2-40B4-BE49-F238E27FC236}">
                <a16:creationId xmlns:a16="http://schemas.microsoft.com/office/drawing/2014/main" id="{25B0691D-3BEC-43B0-A7E8-7555480B8954}"/>
              </a:ext>
            </a:extLst>
          </p:cNvPr>
          <p:cNvGrpSpPr/>
          <p:nvPr/>
        </p:nvGrpSpPr>
        <p:grpSpPr>
          <a:xfrm rot="-1799306">
            <a:off x="4246993" y="8641784"/>
            <a:ext cx="1186769" cy="1925733"/>
            <a:chOff x="1822075" y="691125"/>
            <a:chExt cx="861675" cy="1398375"/>
          </a:xfrm>
        </p:grpSpPr>
        <p:sp>
          <p:nvSpPr>
            <p:cNvPr id="106" name="Google Shape;4205;p78">
              <a:extLst>
                <a:ext uri="{FF2B5EF4-FFF2-40B4-BE49-F238E27FC236}">
                  <a16:creationId xmlns:a16="http://schemas.microsoft.com/office/drawing/2014/main" id="{6E21CD3C-4862-4788-93DD-8344557C1334}"/>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206;p78">
              <a:extLst>
                <a:ext uri="{FF2B5EF4-FFF2-40B4-BE49-F238E27FC236}">
                  <a16:creationId xmlns:a16="http://schemas.microsoft.com/office/drawing/2014/main" id="{46D93389-FE01-4FDB-81DD-A0C92FC3292E}"/>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207;p78">
              <a:extLst>
                <a:ext uri="{FF2B5EF4-FFF2-40B4-BE49-F238E27FC236}">
                  <a16:creationId xmlns:a16="http://schemas.microsoft.com/office/drawing/2014/main" id="{9031D2C3-FF83-4FA4-8847-84D2165ECC0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08;p78">
              <a:extLst>
                <a:ext uri="{FF2B5EF4-FFF2-40B4-BE49-F238E27FC236}">
                  <a16:creationId xmlns:a16="http://schemas.microsoft.com/office/drawing/2014/main" id="{2E27C00F-CCCA-486A-97F2-084125FF1C8F}"/>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09;p78">
              <a:extLst>
                <a:ext uri="{FF2B5EF4-FFF2-40B4-BE49-F238E27FC236}">
                  <a16:creationId xmlns:a16="http://schemas.microsoft.com/office/drawing/2014/main" id="{0875F2AC-85ED-4EB9-B10F-77CA67398738}"/>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10;p78">
              <a:extLst>
                <a:ext uri="{FF2B5EF4-FFF2-40B4-BE49-F238E27FC236}">
                  <a16:creationId xmlns:a16="http://schemas.microsoft.com/office/drawing/2014/main" id="{CD9B76FA-9BC9-4729-9B2C-DE27E7058442}"/>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4218;p78">
            <a:extLst>
              <a:ext uri="{FF2B5EF4-FFF2-40B4-BE49-F238E27FC236}">
                <a16:creationId xmlns:a16="http://schemas.microsoft.com/office/drawing/2014/main" id="{D119A88F-2CEA-4CF8-89CF-109EE4D632D3}"/>
              </a:ext>
            </a:extLst>
          </p:cNvPr>
          <p:cNvGrpSpPr/>
          <p:nvPr/>
        </p:nvGrpSpPr>
        <p:grpSpPr>
          <a:xfrm>
            <a:off x="4170334" y="9391038"/>
            <a:ext cx="803196" cy="336070"/>
            <a:chOff x="3607084" y="539509"/>
            <a:chExt cx="1929831" cy="807471"/>
          </a:xfrm>
        </p:grpSpPr>
        <p:sp>
          <p:nvSpPr>
            <p:cNvPr id="113" name="Google Shape;4219;p78">
              <a:extLst>
                <a:ext uri="{FF2B5EF4-FFF2-40B4-BE49-F238E27FC236}">
                  <a16:creationId xmlns:a16="http://schemas.microsoft.com/office/drawing/2014/main" id="{D5A6DED7-D5CB-4659-A23D-B03731452524}"/>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20;p78">
              <a:extLst>
                <a:ext uri="{FF2B5EF4-FFF2-40B4-BE49-F238E27FC236}">
                  <a16:creationId xmlns:a16="http://schemas.microsoft.com/office/drawing/2014/main" id="{8E66352E-FE10-4D08-B8CD-CE491D2C4C5C}"/>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21;p78">
              <a:extLst>
                <a:ext uri="{FF2B5EF4-FFF2-40B4-BE49-F238E27FC236}">
                  <a16:creationId xmlns:a16="http://schemas.microsoft.com/office/drawing/2014/main" id="{70EB4D5F-9834-4A6D-BEE5-F072C0E42EF4}"/>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22;p78">
              <a:extLst>
                <a:ext uri="{FF2B5EF4-FFF2-40B4-BE49-F238E27FC236}">
                  <a16:creationId xmlns:a16="http://schemas.microsoft.com/office/drawing/2014/main" id="{5B0567B4-11E2-4D16-9F49-D68A4AD9D05F}"/>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23;p78">
              <a:extLst>
                <a:ext uri="{FF2B5EF4-FFF2-40B4-BE49-F238E27FC236}">
                  <a16:creationId xmlns:a16="http://schemas.microsoft.com/office/drawing/2014/main" id="{3EB64F9C-EE13-4A7A-BBC0-F2E86BB69930}"/>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24;p78">
              <a:extLst>
                <a:ext uri="{FF2B5EF4-FFF2-40B4-BE49-F238E27FC236}">
                  <a16:creationId xmlns:a16="http://schemas.microsoft.com/office/drawing/2014/main" id="{EB8A8752-E794-4C52-B21D-ACCB9C4AA170}"/>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25;p78">
              <a:extLst>
                <a:ext uri="{FF2B5EF4-FFF2-40B4-BE49-F238E27FC236}">
                  <a16:creationId xmlns:a16="http://schemas.microsoft.com/office/drawing/2014/main" id="{A3040533-C3C3-420B-9EAA-C187DEB27CCE}"/>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26;p78">
              <a:extLst>
                <a:ext uri="{FF2B5EF4-FFF2-40B4-BE49-F238E27FC236}">
                  <a16:creationId xmlns:a16="http://schemas.microsoft.com/office/drawing/2014/main" id="{D713186E-0356-44D1-8824-438B6884485A}"/>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227;p78">
              <a:extLst>
                <a:ext uri="{FF2B5EF4-FFF2-40B4-BE49-F238E27FC236}">
                  <a16:creationId xmlns:a16="http://schemas.microsoft.com/office/drawing/2014/main" id="{2A124C92-219B-47D5-8AE3-915A9B176749}"/>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228;p78">
              <a:extLst>
                <a:ext uri="{FF2B5EF4-FFF2-40B4-BE49-F238E27FC236}">
                  <a16:creationId xmlns:a16="http://schemas.microsoft.com/office/drawing/2014/main" id="{A83BDA5E-66CD-4058-A8C6-7345F8CCB965}"/>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229;p78">
              <a:extLst>
                <a:ext uri="{FF2B5EF4-FFF2-40B4-BE49-F238E27FC236}">
                  <a16:creationId xmlns:a16="http://schemas.microsoft.com/office/drawing/2014/main" id="{7CDF92D2-0E35-4DED-8F31-9A9031D2EE6C}"/>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30;p78">
              <a:extLst>
                <a:ext uri="{FF2B5EF4-FFF2-40B4-BE49-F238E27FC236}">
                  <a16:creationId xmlns:a16="http://schemas.microsoft.com/office/drawing/2014/main" id="{7065E9D2-05B4-4922-84AB-D171E8A7A0C6}"/>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31;p78">
              <a:extLst>
                <a:ext uri="{FF2B5EF4-FFF2-40B4-BE49-F238E27FC236}">
                  <a16:creationId xmlns:a16="http://schemas.microsoft.com/office/drawing/2014/main" id="{C0912BAA-DED6-4814-973B-FE4959BA1A29}"/>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32;p78">
              <a:extLst>
                <a:ext uri="{FF2B5EF4-FFF2-40B4-BE49-F238E27FC236}">
                  <a16:creationId xmlns:a16="http://schemas.microsoft.com/office/drawing/2014/main" id="{0039969E-53A7-4E30-9CEA-65F02EAFAE05}"/>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33;p78">
              <a:extLst>
                <a:ext uri="{FF2B5EF4-FFF2-40B4-BE49-F238E27FC236}">
                  <a16:creationId xmlns:a16="http://schemas.microsoft.com/office/drawing/2014/main" id="{DEB88220-B605-4C0C-B284-2E8B0986FD9E}"/>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34;p78">
              <a:extLst>
                <a:ext uri="{FF2B5EF4-FFF2-40B4-BE49-F238E27FC236}">
                  <a16:creationId xmlns:a16="http://schemas.microsoft.com/office/drawing/2014/main" id="{94BF892F-589B-49FE-93D3-6E31E657B3EC}"/>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35;p78">
              <a:extLst>
                <a:ext uri="{FF2B5EF4-FFF2-40B4-BE49-F238E27FC236}">
                  <a16:creationId xmlns:a16="http://schemas.microsoft.com/office/drawing/2014/main" id="{6FC65740-F9E7-4DFB-8AAD-F93793BB7BB8}"/>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36;p78">
              <a:extLst>
                <a:ext uri="{FF2B5EF4-FFF2-40B4-BE49-F238E27FC236}">
                  <a16:creationId xmlns:a16="http://schemas.microsoft.com/office/drawing/2014/main" id="{79D8C1F4-AE4F-4B89-9E29-BF9F28A69A35}"/>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4211;p78">
            <a:extLst>
              <a:ext uri="{FF2B5EF4-FFF2-40B4-BE49-F238E27FC236}">
                <a16:creationId xmlns:a16="http://schemas.microsoft.com/office/drawing/2014/main" id="{6BFF79A6-1522-4FD2-B666-7F35A361C161}"/>
              </a:ext>
            </a:extLst>
          </p:cNvPr>
          <p:cNvGrpSpPr>
            <a:grpSpLocks noChangeAspect="1"/>
          </p:cNvGrpSpPr>
          <p:nvPr/>
        </p:nvGrpSpPr>
        <p:grpSpPr>
          <a:xfrm rot="8192038">
            <a:off x="2194456" y="-4534777"/>
            <a:ext cx="4400322" cy="4297680"/>
            <a:chOff x="6816275" y="3178227"/>
            <a:chExt cx="1614495" cy="1579642"/>
          </a:xfrm>
        </p:grpSpPr>
        <p:sp>
          <p:nvSpPr>
            <p:cNvPr id="132" name="Google Shape;4212;p78">
              <a:extLst>
                <a:ext uri="{FF2B5EF4-FFF2-40B4-BE49-F238E27FC236}">
                  <a16:creationId xmlns:a16="http://schemas.microsoft.com/office/drawing/2014/main" id="{8444D148-C032-4141-A539-A9E9239EB838}"/>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4213;p78">
              <a:extLst>
                <a:ext uri="{FF2B5EF4-FFF2-40B4-BE49-F238E27FC236}">
                  <a16:creationId xmlns:a16="http://schemas.microsoft.com/office/drawing/2014/main" id="{2A57CE3E-6852-4394-BE1D-18F2B77D956B}"/>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14;p78">
              <a:extLst>
                <a:ext uri="{FF2B5EF4-FFF2-40B4-BE49-F238E27FC236}">
                  <a16:creationId xmlns:a16="http://schemas.microsoft.com/office/drawing/2014/main" id="{37F1F83A-AF2B-4CFA-8222-960E578F0507}"/>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4215;p78">
            <a:extLst>
              <a:ext uri="{FF2B5EF4-FFF2-40B4-BE49-F238E27FC236}">
                <a16:creationId xmlns:a16="http://schemas.microsoft.com/office/drawing/2014/main" id="{F22CA91A-8417-48CC-B77F-E7DE62C7BE93}"/>
              </a:ext>
            </a:extLst>
          </p:cNvPr>
          <p:cNvGrpSpPr/>
          <p:nvPr/>
        </p:nvGrpSpPr>
        <p:grpSpPr>
          <a:xfrm>
            <a:off x="-499275" y="7061472"/>
            <a:ext cx="10142528" cy="1426203"/>
            <a:chOff x="-499275" y="3717297"/>
            <a:chExt cx="10142528" cy="1426203"/>
          </a:xfrm>
        </p:grpSpPr>
        <p:sp>
          <p:nvSpPr>
            <p:cNvPr id="136" name="Google Shape;4216;p78">
              <a:extLst>
                <a:ext uri="{FF2B5EF4-FFF2-40B4-BE49-F238E27FC236}">
                  <a16:creationId xmlns:a16="http://schemas.microsoft.com/office/drawing/2014/main" id="{90AFD549-6618-494A-BB0A-6F7B9A8BADE4}"/>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17;p78">
              <a:extLst>
                <a:ext uri="{FF2B5EF4-FFF2-40B4-BE49-F238E27FC236}">
                  <a16:creationId xmlns:a16="http://schemas.microsoft.com/office/drawing/2014/main" id="{FB563052-FF74-4482-9917-504F5D962301}"/>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61CF7AD5-546E-4C33-A51C-50393E29138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1539362"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88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DENDOGRAM</a:t>
            </a:r>
          </a:p>
        </p:txBody>
      </p:sp>
      <p:grpSp>
        <p:nvGrpSpPr>
          <p:cNvPr id="4" name="Grupo 3">
            <a:extLst>
              <a:ext uri="{FF2B5EF4-FFF2-40B4-BE49-F238E27FC236}">
                <a16:creationId xmlns:a16="http://schemas.microsoft.com/office/drawing/2014/main" id="{B9826878-0069-AEE6-8CDA-99FDDC7D0B7C}"/>
              </a:ext>
            </a:extLst>
          </p:cNvPr>
          <p:cNvGrpSpPr/>
          <p:nvPr/>
        </p:nvGrpSpPr>
        <p:grpSpPr>
          <a:xfrm>
            <a:off x="6840515" y="1377230"/>
            <a:ext cx="2213829" cy="1928770"/>
            <a:chOff x="359973" y="976537"/>
            <a:chExt cx="3330600" cy="2901743"/>
          </a:xfrm>
        </p:grpSpPr>
        <p:pic>
          <p:nvPicPr>
            <p:cNvPr id="2" name="Imagen 1">
              <a:extLst>
                <a:ext uri="{FF2B5EF4-FFF2-40B4-BE49-F238E27FC236}">
                  <a16:creationId xmlns:a16="http://schemas.microsoft.com/office/drawing/2014/main" id="{1BAD5FF0-76B4-937B-D41C-D520E23EF280}"/>
                </a:ext>
              </a:extLst>
            </p:cNvPr>
            <p:cNvPicPr>
              <a:picLocks noChangeAspect="1"/>
            </p:cNvPicPr>
            <p:nvPr/>
          </p:nvPicPr>
          <p:blipFill>
            <a:blip r:embed="rId3"/>
            <a:stretch>
              <a:fillRect/>
            </a:stretch>
          </p:blipFill>
          <p:spPr>
            <a:xfrm>
              <a:off x="359973" y="976537"/>
              <a:ext cx="3330600" cy="2901743"/>
            </a:xfrm>
            <a:prstGeom prst="rect">
              <a:avLst/>
            </a:prstGeom>
            <a:ln>
              <a:solidFill>
                <a:schemeClr val="bg1"/>
              </a:solidFill>
            </a:ln>
          </p:spPr>
        </p:pic>
        <p:sp>
          <p:nvSpPr>
            <p:cNvPr id="8" name="Elipse 7">
              <a:extLst>
                <a:ext uri="{FF2B5EF4-FFF2-40B4-BE49-F238E27FC236}">
                  <a16:creationId xmlns:a16="http://schemas.microsoft.com/office/drawing/2014/main" id="{75C8C8E4-7428-6778-69E4-363AEF57CEA6}"/>
                </a:ext>
              </a:extLst>
            </p:cNvPr>
            <p:cNvSpPr/>
            <p:nvPr/>
          </p:nvSpPr>
          <p:spPr>
            <a:xfrm>
              <a:off x="1334479" y="3263720"/>
              <a:ext cx="307714" cy="30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0" name="Conector recto de flecha 9">
              <a:extLst>
                <a:ext uri="{FF2B5EF4-FFF2-40B4-BE49-F238E27FC236}">
                  <a16:creationId xmlns:a16="http://schemas.microsoft.com/office/drawing/2014/main" id="{F2CA6214-EEE9-6757-BC4D-CE6512CC1025}"/>
                </a:ext>
              </a:extLst>
            </p:cNvPr>
            <p:cNvCxnSpPr>
              <a:cxnSpLocks/>
            </p:cNvCxnSpPr>
            <p:nvPr/>
          </p:nvCxnSpPr>
          <p:spPr>
            <a:xfrm>
              <a:off x="1488336" y="2510725"/>
              <a:ext cx="0" cy="2611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31" name="Google Shape;2571;p48">
            <a:extLst>
              <a:ext uri="{FF2B5EF4-FFF2-40B4-BE49-F238E27FC236}">
                <a16:creationId xmlns:a16="http://schemas.microsoft.com/office/drawing/2014/main" id="{9F4DE863-AA3B-943F-EE16-2F3B14674B40}"/>
              </a:ext>
            </a:extLst>
          </p:cNvPr>
          <p:cNvSpPr txBox="1">
            <a:spLocks/>
          </p:cNvSpPr>
          <p:nvPr/>
        </p:nvSpPr>
        <p:spPr>
          <a:xfrm>
            <a:off x="262392" y="675299"/>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Wingdings" panose="05000000000000000000" pitchFamily="2" charset="2"/>
              <a:buChar char="Ø"/>
            </a:pPr>
            <a:r>
              <a:rPr lang="en-US" sz="1600" b="1" dirty="0">
                <a:solidFill>
                  <a:schemeClr val="bg2"/>
                </a:solidFill>
                <a:latin typeface="Red Hat Text" panose="020B0604020202020204" charset="0"/>
                <a:ea typeface="Red Hat Text" panose="020B0604020202020204" charset="0"/>
                <a:cs typeface="Red Hat Text" panose="020B0604020202020204" charset="0"/>
              </a:rPr>
              <a:t>K = 4</a:t>
            </a:r>
          </a:p>
          <a:p>
            <a:pPr marL="457200" indent="-307975">
              <a:buClr>
                <a:schemeClr val="bg2"/>
              </a:buClr>
              <a:buSzPts val="1250"/>
              <a:buFont typeface="Wingdings" panose="05000000000000000000" pitchFamily="2" charset="2"/>
              <a:buChar char="Ø"/>
            </a:pPr>
            <a:r>
              <a:rPr lang="en-US" sz="1600" dirty="0">
                <a:solidFill>
                  <a:schemeClr val="bg2"/>
                </a:solidFill>
                <a:latin typeface="Red Hat Text" panose="020B0604020202020204" charset="0"/>
                <a:ea typeface="Red Hat Text" panose="020B0604020202020204" charset="0"/>
                <a:cs typeface="Red Hat Text" panose="020B0604020202020204" charset="0"/>
              </a:rPr>
              <a:t>Germany is an outlier in both variables, so we excluded</a:t>
            </a:r>
          </a:p>
          <a:p>
            <a:pPr marL="457200" indent="-307975">
              <a:buClr>
                <a:schemeClr val="bg2"/>
              </a:buClr>
              <a:buSzPts val="1250"/>
              <a:buFont typeface="Wingdings" panose="05000000000000000000" pitchFamily="2" charset="2"/>
              <a:buChar char="Ø"/>
            </a:pPr>
            <a:endParaRPr lang="en-US" sz="1600" dirty="0">
              <a:solidFill>
                <a:schemeClr val="bg2"/>
              </a:solidFill>
              <a:latin typeface="Red Hat Text" panose="020B0604020202020204" charset="0"/>
              <a:ea typeface="Red Hat Text" panose="020B0604020202020204" charset="0"/>
              <a:cs typeface="Red Hat Text" panose="020B0604020202020204" charset="0"/>
            </a:endParaRPr>
          </a:p>
        </p:txBody>
      </p:sp>
      <p:pic>
        <p:nvPicPr>
          <p:cNvPr id="3433" name="Imagen 3432">
            <a:extLst>
              <a:ext uri="{FF2B5EF4-FFF2-40B4-BE49-F238E27FC236}">
                <a16:creationId xmlns:a16="http://schemas.microsoft.com/office/drawing/2014/main" id="{CE205F2B-D91F-6614-3CAC-CA30B9343CFE}"/>
              </a:ext>
            </a:extLst>
          </p:cNvPr>
          <p:cNvPicPr>
            <a:picLocks noChangeAspect="1"/>
          </p:cNvPicPr>
          <p:nvPr/>
        </p:nvPicPr>
        <p:blipFill>
          <a:blip r:embed="rId4"/>
          <a:stretch>
            <a:fillRect/>
          </a:stretch>
        </p:blipFill>
        <p:spPr>
          <a:xfrm>
            <a:off x="298047" y="1390166"/>
            <a:ext cx="6484735" cy="2702837"/>
          </a:xfrm>
          <a:prstGeom prst="rect">
            <a:avLst/>
          </a:prstGeom>
          <a:ln>
            <a:solidFill>
              <a:schemeClr val="bg1"/>
            </a:solidFill>
          </a:ln>
        </p:spPr>
      </p:pic>
      <p:pic>
        <p:nvPicPr>
          <p:cNvPr id="4100"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3C2D8683-4B11-4DAA-991C-A0E2A55013B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7058538"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oogle Shape;3498;p63">
            <a:extLst>
              <a:ext uri="{FF2B5EF4-FFF2-40B4-BE49-F238E27FC236}">
                <a16:creationId xmlns:a16="http://schemas.microsoft.com/office/drawing/2014/main" id="{DBEE8B67-8F60-4E22-B9AA-60FBFA67A2CB}"/>
              </a:ext>
            </a:extLst>
          </p:cNvPr>
          <p:cNvGrpSpPr/>
          <p:nvPr/>
        </p:nvGrpSpPr>
        <p:grpSpPr>
          <a:xfrm>
            <a:off x="3616670" y="6282487"/>
            <a:ext cx="1151908" cy="1984320"/>
            <a:chOff x="2303500" y="238275"/>
            <a:chExt cx="3053975" cy="5221500"/>
          </a:xfrm>
        </p:grpSpPr>
        <p:sp>
          <p:nvSpPr>
            <p:cNvPr id="64" name="Google Shape;3499;p63">
              <a:extLst>
                <a:ext uri="{FF2B5EF4-FFF2-40B4-BE49-F238E27FC236}">
                  <a16:creationId xmlns:a16="http://schemas.microsoft.com/office/drawing/2014/main" id="{37929E4D-8617-41AE-936C-F045C910754D}"/>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00;p63">
              <a:extLst>
                <a:ext uri="{FF2B5EF4-FFF2-40B4-BE49-F238E27FC236}">
                  <a16:creationId xmlns:a16="http://schemas.microsoft.com/office/drawing/2014/main" id="{EEC83215-50FC-4B86-AFBE-2EDBA6657A18}"/>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01;p63">
              <a:extLst>
                <a:ext uri="{FF2B5EF4-FFF2-40B4-BE49-F238E27FC236}">
                  <a16:creationId xmlns:a16="http://schemas.microsoft.com/office/drawing/2014/main" id="{F99E13F4-B911-4C9B-91A4-C2ECA1224C4B}"/>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02;p63">
              <a:extLst>
                <a:ext uri="{FF2B5EF4-FFF2-40B4-BE49-F238E27FC236}">
                  <a16:creationId xmlns:a16="http://schemas.microsoft.com/office/drawing/2014/main" id="{8D7B4782-0578-4B8B-B2E9-77355224BD37}"/>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03;p63">
              <a:extLst>
                <a:ext uri="{FF2B5EF4-FFF2-40B4-BE49-F238E27FC236}">
                  <a16:creationId xmlns:a16="http://schemas.microsoft.com/office/drawing/2014/main" id="{FAEE2B7F-77CF-4E53-A7DE-891BAEA752B0}"/>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04;p63">
              <a:extLst>
                <a:ext uri="{FF2B5EF4-FFF2-40B4-BE49-F238E27FC236}">
                  <a16:creationId xmlns:a16="http://schemas.microsoft.com/office/drawing/2014/main" id="{54D5B896-2C51-4FB2-B46E-A8525512FFCC}"/>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05;p63">
              <a:extLst>
                <a:ext uri="{FF2B5EF4-FFF2-40B4-BE49-F238E27FC236}">
                  <a16:creationId xmlns:a16="http://schemas.microsoft.com/office/drawing/2014/main" id="{2AAF4DE0-E1FE-4C77-A69B-F6EDA5314025}"/>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06;p63">
              <a:extLst>
                <a:ext uri="{FF2B5EF4-FFF2-40B4-BE49-F238E27FC236}">
                  <a16:creationId xmlns:a16="http://schemas.microsoft.com/office/drawing/2014/main" id="{997BE42D-6B83-457E-87ED-D0933AB18A3D}"/>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07;p63">
              <a:extLst>
                <a:ext uri="{FF2B5EF4-FFF2-40B4-BE49-F238E27FC236}">
                  <a16:creationId xmlns:a16="http://schemas.microsoft.com/office/drawing/2014/main" id="{25AC9C67-E199-46C1-9CBA-089D00AF70F7}"/>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08;p63">
              <a:extLst>
                <a:ext uri="{FF2B5EF4-FFF2-40B4-BE49-F238E27FC236}">
                  <a16:creationId xmlns:a16="http://schemas.microsoft.com/office/drawing/2014/main" id="{11A8E290-74F9-459B-BF86-4C07F3EC5DCD}"/>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09;p63">
              <a:extLst>
                <a:ext uri="{FF2B5EF4-FFF2-40B4-BE49-F238E27FC236}">
                  <a16:creationId xmlns:a16="http://schemas.microsoft.com/office/drawing/2014/main" id="{8DD80C47-08A3-4A46-8F9F-3A6F3FF03EC5}"/>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10;p63">
              <a:extLst>
                <a:ext uri="{FF2B5EF4-FFF2-40B4-BE49-F238E27FC236}">
                  <a16:creationId xmlns:a16="http://schemas.microsoft.com/office/drawing/2014/main" id="{3D29D82C-2175-4C28-8AF6-28BA8431D1F7}"/>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11;p63">
              <a:extLst>
                <a:ext uri="{FF2B5EF4-FFF2-40B4-BE49-F238E27FC236}">
                  <a16:creationId xmlns:a16="http://schemas.microsoft.com/office/drawing/2014/main" id="{7AA18CC4-5112-4370-B5C4-48144E387F5B}"/>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12;p63">
              <a:extLst>
                <a:ext uri="{FF2B5EF4-FFF2-40B4-BE49-F238E27FC236}">
                  <a16:creationId xmlns:a16="http://schemas.microsoft.com/office/drawing/2014/main" id="{F0ADE77E-037C-4962-B96B-56679C9A8740}"/>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13;p63">
              <a:extLst>
                <a:ext uri="{FF2B5EF4-FFF2-40B4-BE49-F238E27FC236}">
                  <a16:creationId xmlns:a16="http://schemas.microsoft.com/office/drawing/2014/main" id="{5D711886-C6CB-4EEB-8F69-673D36B72B2E}"/>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14;p63">
              <a:extLst>
                <a:ext uri="{FF2B5EF4-FFF2-40B4-BE49-F238E27FC236}">
                  <a16:creationId xmlns:a16="http://schemas.microsoft.com/office/drawing/2014/main" id="{733CDAE1-AD20-4E4E-A528-1B387864916F}"/>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15;p63">
              <a:extLst>
                <a:ext uri="{FF2B5EF4-FFF2-40B4-BE49-F238E27FC236}">
                  <a16:creationId xmlns:a16="http://schemas.microsoft.com/office/drawing/2014/main" id="{C9DB00BE-6430-4A8F-8C71-964A641EA7D6}"/>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16;p63">
              <a:extLst>
                <a:ext uri="{FF2B5EF4-FFF2-40B4-BE49-F238E27FC236}">
                  <a16:creationId xmlns:a16="http://schemas.microsoft.com/office/drawing/2014/main" id="{2EE3E877-6837-4A59-976A-ABCBB155DFEB}"/>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17;p63">
              <a:extLst>
                <a:ext uri="{FF2B5EF4-FFF2-40B4-BE49-F238E27FC236}">
                  <a16:creationId xmlns:a16="http://schemas.microsoft.com/office/drawing/2014/main" id="{9AFF594E-4B24-4F09-8450-B1F8B4D8134F}"/>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18;p63">
              <a:extLst>
                <a:ext uri="{FF2B5EF4-FFF2-40B4-BE49-F238E27FC236}">
                  <a16:creationId xmlns:a16="http://schemas.microsoft.com/office/drawing/2014/main" id="{CE98C997-737C-4F5E-A6F2-919075CC0358}"/>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19;p63">
              <a:extLst>
                <a:ext uri="{FF2B5EF4-FFF2-40B4-BE49-F238E27FC236}">
                  <a16:creationId xmlns:a16="http://schemas.microsoft.com/office/drawing/2014/main" id="{9CB60ECB-A607-404E-9BE3-25CAAA2A0CC1}"/>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20;p63">
              <a:extLst>
                <a:ext uri="{FF2B5EF4-FFF2-40B4-BE49-F238E27FC236}">
                  <a16:creationId xmlns:a16="http://schemas.microsoft.com/office/drawing/2014/main" id="{A150B493-7D4C-41F6-A89D-18F26A47E282}"/>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21;p63">
              <a:extLst>
                <a:ext uri="{FF2B5EF4-FFF2-40B4-BE49-F238E27FC236}">
                  <a16:creationId xmlns:a16="http://schemas.microsoft.com/office/drawing/2014/main" id="{A0E79577-FE47-4D5D-852A-DFCFE6885525}"/>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22;p63">
              <a:extLst>
                <a:ext uri="{FF2B5EF4-FFF2-40B4-BE49-F238E27FC236}">
                  <a16:creationId xmlns:a16="http://schemas.microsoft.com/office/drawing/2014/main" id="{46EA883F-51C3-42F0-A8E5-94E75DE65469}"/>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23;p63">
              <a:extLst>
                <a:ext uri="{FF2B5EF4-FFF2-40B4-BE49-F238E27FC236}">
                  <a16:creationId xmlns:a16="http://schemas.microsoft.com/office/drawing/2014/main" id="{F4E33A8A-E6CB-4B05-8F87-4852DB3F6218}"/>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24;p63">
              <a:extLst>
                <a:ext uri="{FF2B5EF4-FFF2-40B4-BE49-F238E27FC236}">
                  <a16:creationId xmlns:a16="http://schemas.microsoft.com/office/drawing/2014/main" id="{27D60978-018B-4B69-AC77-A3583549DDCD}"/>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25;p63">
              <a:extLst>
                <a:ext uri="{FF2B5EF4-FFF2-40B4-BE49-F238E27FC236}">
                  <a16:creationId xmlns:a16="http://schemas.microsoft.com/office/drawing/2014/main" id="{84844239-C513-4529-A9BA-6E19D27C2B35}"/>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26;p63">
              <a:extLst>
                <a:ext uri="{FF2B5EF4-FFF2-40B4-BE49-F238E27FC236}">
                  <a16:creationId xmlns:a16="http://schemas.microsoft.com/office/drawing/2014/main" id="{F31E6EAC-588E-40E2-9C2C-3F38D6E9214C}"/>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27;p63">
              <a:extLst>
                <a:ext uri="{FF2B5EF4-FFF2-40B4-BE49-F238E27FC236}">
                  <a16:creationId xmlns:a16="http://schemas.microsoft.com/office/drawing/2014/main" id="{A4328DD7-CCB3-459E-A75B-8BE3F5AA90DD}"/>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28;p63">
              <a:extLst>
                <a:ext uri="{FF2B5EF4-FFF2-40B4-BE49-F238E27FC236}">
                  <a16:creationId xmlns:a16="http://schemas.microsoft.com/office/drawing/2014/main" id="{9578F96A-AA8A-44C7-BAAF-983FC5973938}"/>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29;p63">
              <a:extLst>
                <a:ext uri="{FF2B5EF4-FFF2-40B4-BE49-F238E27FC236}">
                  <a16:creationId xmlns:a16="http://schemas.microsoft.com/office/drawing/2014/main" id="{59EC3850-DABD-48BC-8DE6-B495CE0F7E37}"/>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30;p63">
              <a:extLst>
                <a:ext uri="{FF2B5EF4-FFF2-40B4-BE49-F238E27FC236}">
                  <a16:creationId xmlns:a16="http://schemas.microsoft.com/office/drawing/2014/main" id="{EC2B2BFF-E644-4764-883F-69F5D01B1BA8}"/>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31;p63">
              <a:extLst>
                <a:ext uri="{FF2B5EF4-FFF2-40B4-BE49-F238E27FC236}">
                  <a16:creationId xmlns:a16="http://schemas.microsoft.com/office/drawing/2014/main" id="{7AE6BD33-96E6-4C85-AEA3-42A22FCE0D39}"/>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32;p63">
              <a:extLst>
                <a:ext uri="{FF2B5EF4-FFF2-40B4-BE49-F238E27FC236}">
                  <a16:creationId xmlns:a16="http://schemas.microsoft.com/office/drawing/2014/main" id="{597C3E0B-2684-4451-B7B2-07CDA4248E8D}"/>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3533;p63">
              <a:extLst>
                <a:ext uri="{FF2B5EF4-FFF2-40B4-BE49-F238E27FC236}">
                  <a16:creationId xmlns:a16="http://schemas.microsoft.com/office/drawing/2014/main" id="{5D957924-B6FA-422B-B470-6409933A6048}"/>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534;p63">
              <a:extLst>
                <a:ext uri="{FF2B5EF4-FFF2-40B4-BE49-F238E27FC236}">
                  <a16:creationId xmlns:a16="http://schemas.microsoft.com/office/drawing/2014/main" id="{571482F3-D013-4BF5-9D0F-F34869E3E9EA}"/>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535;p63">
              <a:extLst>
                <a:ext uri="{FF2B5EF4-FFF2-40B4-BE49-F238E27FC236}">
                  <a16:creationId xmlns:a16="http://schemas.microsoft.com/office/drawing/2014/main" id="{B8316320-6AFC-4581-9A72-50B4B14890D1}"/>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536;p63">
              <a:extLst>
                <a:ext uri="{FF2B5EF4-FFF2-40B4-BE49-F238E27FC236}">
                  <a16:creationId xmlns:a16="http://schemas.microsoft.com/office/drawing/2014/main" id="{D2A7344A-6691-4D9C-A283-9A4668E47F45}"/>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537;p63">
              <a:extLst>
                <a:ext uri="{FF2B5EF4-FFF2-40B4-BE49-F238E27FC236}">
                  <a16:creationId xmlns:a16="http://schemas.microsoft.com/office/drawing/2014/main" id="{6FD65872-C486-4887-A649-AED4D8672BC4}"/>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538;p63">
              <a:extLst>
                <a:ext uri="{FF2B5EF4-FFF2-40B4-BE49-F238E27FC236}">
                  <a16:creationId xmlns:a16="http://schemas.microsoft.com/office/drawing/2014/main" id="{59F42353-C51C-4921-9939-6478589662BF}"/>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539;p63">
              <a:extLst>
                <a:ext uri="{FF2B5EF4-FFF2-40B4-BE49-F238E27FC236}">
                  <a16:creationId xmlns:a16="http://schemas.microsoft.com/office/drawing/2014/main" id="{8479186F-9107-4E62-B656-BE647DFEA0A4}"/>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540;p63">
              <a:extLst>
                <a:ext uri="{FF2B5EF4-FFF2-40B4-BE49-F238E27FC236}">
                  <a16:creationId xmlns:a16="http://schemas.microsoft.com/office/drawing/2014/main" id="{39501CAC-EE6D-45C6-AAA2-BADDBBC8B8A6}"/>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541;p63">
              <a:extLst>
                <a:ext uri="{FF2B5EF4-FFF2-40B4-BE49-F238E27FC236}">
                  <a16:creationId xmlns:a16="http://schemas.microsoft.com/office/drawing/2014/main" id="{31D3001F-9E50-43AC-AFC5-951D2C5E9DAD}"/>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542;p63">
              <a:extLst>
                <a:ext uri="{FF2B5EF4-FFF2-40B4-BE49-F238E27FC236}">
                  <a16:creationId xmlns:a16="http://schemas.microsoft.com/office/drawing/2014/main" id="{22F8D38B-1280-4941-B1B2-686F928857D1}"/>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543;p63">
              <a:extLst>
                <a:ext uri="{FF2B5EF4-FFF2-40B4-BE49-F238E27FC236}">
                  <a16:creationId xmlns:a16="http://schemas.microsoft.com/office/drawing/2014/main" id="{99D438C2-3723-4D47-8D3F-B9F3EA5FB4C0}"/>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544;p63">
              <a:extLst>
                <a:ext uri="{FF2B5EF4-FFF2-40B4-BE49-F238E27FC236}">
                  <a16:creationId xmlns:a16="http://schemas.microsoft.com/office/drawing/2014/main" id="{1F9F0A20-D828-43D3-95ED-A8A2846ACCC2}"/>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545;p63">
              <a:extLst>
                <a:ext uri="{FF2B5EF4-FFF2-40B4-BE49-F238E27FC236}">
                  <a16:creationId xmlns:a16="http://schemas.microsoft.com/office/drawing/2014/main" id="{89F20968-FF4C-4E2A-93C8-076376F5856A}"/>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493483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PCA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329" y="474945"/>
            <a:ext cx="7148873" cy="4703206"/>
          </a:xfrm>
          <a:prstGeom prst="rect">
            <a:avLst/>
          </a:prstGeom>
          <a:ln>
            <a:solidFill>
              <a:schemeClr val="bg1"/>
            </a:solidFill>
          </a:ln>
        </p:spPr>
      </p:pic>
      <p:pic>
        <p:nvPicPr>
          <p:cNvPr id="17"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8B33D38E-3309-4CB8-8096-21017F7FF90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9801738"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oogle Shape;4215;p78">
            <a:extLst>
              <a:ext uri="{FF2B5EF4-FFF2-40B4-BE49-F238E27FC236}">
                <a16:creationId xmlns:a16="http://schemas.microsoft.com/office/drawing/2014/main" id="{80E88BA2-1B12-4D53-8640-462E883A0F7B}"/>
              </a:ext>
            </a:extLst>
          </p:cNvPr>
          <p:cNvGrpSpPr/>
          <p:nvPr/>
        </p:nvGrpSpPr>
        <p:grpSpPr>
          <a:xfrm>
            <a:off x="-499275" y="5245773"/>
            <a:ext cx="10142528" cy="1426203"/>
            <a:chOff x="-499275" y="3717297"/>
            <a:chExt cx="10142528" cy="1426203"/>
          </a:xfrm>
        </p:grpSpPr>
        <p:sp>
          <p:nvSpPr>
            <p:cNvPr id="19" name="Google Shape;4216;p78">
              <a:extLst>
                <a:ext uri="{FF2B5EF4-FFF2-40B4-BE49-F238E27FC236}">
                  <a16:creationId xmlns:a16="http://schemas.microsoft.com/office/drawing/2014/main" id="{E9F39366-A3D3-4AF3-A738-85A1543CE37A}"/>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17;p78">
              <a:extLst>
                <a:ext uri="{FF2B5EF4-FFF2-40B4-BE49-F238E27FC236}">
                  <a16:creationId xmlns:a16="http://schemas.microsoft.com/office/drawing/2014/main" id="{8B575C3F-A132-4D41-85B4-C2976D4AE395}"/>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197;p78">
            <a:extLst>
              <a:ext uri="{FF2B5EF4-FFF2-40B4-BE49-F238E27FC236}">
                <a16:creationId xmlns:a16="http://schemas.microsoft.com/office/drawing/2014/main" id="{3C3754CB-C388-44A2-8EC6-0746B8731A6C}"/>
              </a:ext>
            </a:extLst>
          </p:cNvPr>
          <p:cNvGrpSpPr/>
          <p:nvPr/>
        </p:nvGrpSpPr>
        <p:grpSpPr>
          <a:xfrm rot="1800204">
            <a:off x="3846532" y="8641729"/>
            <a:ext cx="1186749" cy="1925854"/>
            <a:chOff x="1822075" y="691125"/>
            <a:chExt cx="861675" cy="1398375"/>
          </a:xfrm>
        </p:grpSpPr>
        <p:sp>
          <p:nvSpPr>
            <p:cNvPr id="22" name="Google Shape;4198;p78">
              <a:extLst>
                <a:ext uri="{FF2B5EF4-FFF2-40B4-BE49-F238E27FC236}">
                  <a16:creationId xmlns:a16="http://schemas.microsoft.com/office/drawing/2014/main" id="{0BBF820E-F77A-484B-A9FA-873CD6B75423}"/>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99;p78">
              <a:extLst>
                <a:ext uri="{FF2B5EF4-FFF2-40B4-BE49-F238E27FC236}">
                  <a16:creationId xmlns:a16="http://schemas.microsoft.com/office/drawing/2014/main" id="{8343BFD0-36C3-4B06-A496-C3469075C6EC}"/>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00;p78">
              <a:extLst>
                <a:ext uri="{FF2B5EF4-FFF2-40B4-BE49-F238E27FC236}">
                  <a16:creationId xmlns:a16="http://schemas.microsoft.com/office/drawing/2014/main" id="{08BF37C6-18CE-4897-850E-9E1FDD93F88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01;p78">
              <a:extLst>
                <a:ext uri="{FF2B5EF4-FFF2-40B4-BE49-F238E27FC236}">
                  <a16:creationId xmlns:a16="http://schemas.microsoft.com/office/drawing/2014/main" id="{8EA78BB8-1065-4301-93BB-8E42E0D1E4A1}"/>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02;p78">
              <a:extLst>
                <a:ext uri="{FF2B5EF4-FFF2-40B4-BE49-F238E27FC236}">
                  <a16:creationId xmlns:a16="http://schemas.microsoft.com/office/drawing/2014/main" id="{FD296006-93C2-4912-A97A-FDAE95719859}"/>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3;p78">
              <a:extLst>
                <a:ext uri="{FF2B5EF4-FFF2-40B4-BE49-F238E27FC236}">
                  <a16:creationId xmlns:a16="http://schemas.microsoft.com/office/drawing/2014/main" id="{DE577F1A-B0A8-4295-86C8-836813DD5679}"/>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204;p78">
            <a:extLst>
              <a:ext uri="{FF2B5EF4-FFF2-40B4-BE49-F238E27FC236}">
                <a16:creationId xmlns:a16="http://schemas.microsoft.com/office/drawing/2014/main" id="{7888DDE4-AE09-4566-B331-8881FA380280}"/>
              </a:ext>
            </a:extLst>
          </p:cNvPr>
          <p:cNvGrpSpPr/>
          <p:nvPr/>
        </p:nvGrpSpPr>
        <p:grpSpPr>
          <a:xfrm rot="-1799306">
            <a:off x="4246993" y="8641784"/>
            <a:ext cx="1186769" cy="1925733"/>
            <a:chOff x="1822075" y="691125"/>
            <a:chExt cx="861675" cy="1398375"/>
          </a:xfrm>
        </p:grpSpPr>
        <p:sp>
          <p:nvSpPr>
            <p:cNvPr id="29" name="Google Shape;4205;p78">
              <a:extLst>
                <a:ext uri="{FF2B5EF4-FFF2-40B4-BE49-F238E27FC236}">
                  <a16:creationId xmlns:a16="http://schemas.microsoft.com/office/drawing/2014/main" id="{09AA9D57-7B8D-4AE0-91B5-3B9D67B38800}"/>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06;p78">
              <a:extLst>
                <a:ext uri="{FF2B5EF4-FFF2-40B4-BE49-F238E27FC236}">
                  <a16:creationId xmlns:a16="http://schemas.microsoft.com/office/drawing/2014/main" id="{0BAD92AF-3A26-4CA4-AF72-AF3931E8137B}"/>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07;p78">
              <a:extLst>
                <a:ext uri="{FF2B5EF4-FFF2-40B4-BE49-F238E27FC236}">
                  <a16:creationId xmlns:a16="http://schemas.microsoft.com/office/drawing/2014/main" id="{FFFBFF00-64E2-42E6-81B8-399C375AFD10}"/>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08;p78">
              <a:extLst>
                <a:ext uri="{FF2B5EF4-FFF2-40B4-BE49-F238E27FC236}">
                  <a16:creationId xmlns:a16="http://schemas.microsoft.com/office/drawing/2014/main" id="{44E2E1B3-88EA-4E0A-9582-9BE5E4598C4A}"/>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09;p78">
              <a:extLst>
                <a:ext uri="{FF2B5EF4-FFF2-40B4-BE49-F238E27FC236}">
                  <a16:creationId xmlns:a16="http://schemas.microsoft.com/office/drawing/2014/main" id="{BDB255F1-3C66-4C8B-B257-8987C0E2C2FB}"/>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10;p78">
              <a:extLst>
                <a:ext uri="{FF2B5EF4-FFF2-40B4-BE49-F238E27FC236}">
                  <a16:creationId xmlns:a16="http://schemas.microsoft.com/office/drawing/2014/main" id="{85D44992-694A-4C0C-B906-8E3E52B3008B}"/>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218;p78">
            <a:extLst>
              <a:ext uri="{FF2B5EF4-FFF2-40B4-BE49-F238E27FC236}">
                <a16:creationId xmlns:a16="http://schemas.microsoft.com/office/drawing/2014/main" id="{DFCDFE70-532B-45E4-B15B-2A67352A01D8}"/>
              </a:ext>
            </a:extLst>
          </p:cNvPr>
          <p:cNvGrpSpPr/>
          <p:nvPr/>
        </p:nvGrpSpPr>
        <p:grpSpPr>
          <a:xfrm>
            <a:off x="4170334" y="9391038"/>
            <a:ext cx="803196" cy="336070"/>
            <a:chOff x="3607084" y="539509"/>
            <a:chExt cx="1929831" cy="807471"/>
          </a:xfrm>
        </p:grpSpPr>
        <p:sp>
          <p:nvSpPr>
            <p:cNvPr id="36" name="Google Shape;4219;p78">
              <a:extLst>
                <a:ext uri="{FF2B5EF4-FFF2-40B4-BE49-F238E27FC236}">
                  <a16:creationId xmlns:a16="http://schemas.microsoft.com/office/drawing/2014/main" id="{D1F4784A-FEB2-4687-A1A7-9E0C2FEC9865}"/>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20;p78">
              <a:extLst>
                <a:ext uri="{FF2B5EF4-FFF2-40B4-BE49-F238E27FC236}">
                  <a16:creationId xmlns:a16="http://schemas.microsoft.com/office/drawing/2014/main" id="{6CD03B12-2708-46CC-B2E8-4337A6F1A486}"/>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21;p78">
              <a:extLst>
                <a:ext uri="{FF2B5EF4-FFF2-40B4-BE49-F238E27FC236}">
                  <a16:creationId xmlns:a16="http://schemas.microsoft.com/office/drawing/2014/main" id="{C12BB3D8-3FF9-4386-BBA4-3B9659C0DA26}"/>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22;p78">
              <a:extLst>
                <a:ext uri="{FF2B5EF4-FFF2-40B4-BE49-F238E27FC236}">
                  <a16:creationId xmlns:a16="http://schemas.microsoft.com/office/drawing/2014/main" id="{37893489-F300-4723-9703-ECEEEFA815AA}"/>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23;p78">
              <a:extLst>
                <a:ext uri="{FF2B5EF4-FFF2-40B4-BE49-F238E27FC236}">
                  <a16:creationId xmlns:a16="http://schemas.microsoft.com/office/drawing/2014/main" id="{F0623F80-193A-4587-97CB-DD073654CD5E}"/>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24;p78">
              <a:extLst>
                <a:ext uri="{FF2B5EF4-FFF2-40B4-BE49-F238E27FC236}">
                  <a16:creationId xmlns:a16="http://schemas.microsoft.com/office/drawing/2014/main" id="{97E975FB-884B-4EA2-8122-E688AAE069E7}"/>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25;p78">
              <a:extLst>
                <a:ext uri="{FF2B5EF4-FFF2-40B4-BE49-F238E27FC236}">
                  <a16:creationId xmlns:a16="http://schemas.microsoft.com/office/drawing/2014/main" id="{9EFAF1E8-8A5E-4D42-864E-923246145192}"/>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26;p78">
              <a:extLst>
                <a:ext uri="{FF2B5EF4-FFF2-40B4-BE49-F238E27FC236}">
                  <a16:creationId xmlns:a16="http://schemas.microsoft.com/office/drawing/2014/main" id="{FBF33821-394E-4B70-8506-62A5CBAF1A0B}"/>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27;p78">
              <a:extLst>
                <a:ext uri="{FF2B5EF4-FFF2-40B4-BE49-F238E27FC236}">
                  <a16:creationId xmlns:a16="http://schemas.microsoft.com/office/drawing/2014/main" id="{18BD307E-6707-437F-B2EE-DF68EE95035E}"/>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28;p78">
              <a:extLst>
                <a:ext uri="{FF2B5EF4-FFF2-40B4-BE49-F238E27FC236}">
                  <a16:creationId xmlns:a16="http://schemas.microsoft.com/office/drawing/2014/main" id="{2B7096F5-A22D-47AB-98B3-7753ED5A4EE3}"/>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29;p78">
              <a:extLst>
                <a:ext uri="{FF2B5EF4-FFF2-40B4-BE49-F238E27FC236}">
                  <a16:creationId xmlns:a16="http://schemas.microsoft.com/office/drawing/2014/main" id="{53FDFE4F-4E60-4387-85F5-796BC4FE7851}"/>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30;p78">
              <a:extLst>
                <a:ext uri="{FF2B5EF4-FFF2-40B4-BE49-F238E27FC236}">
                  <a16:creationId xmlns:a16="http://schemas.microsoft.com/office/drawing/2014/main" id="{BCD1848C-00FF-47C0-9E00-807E211DCE5A}"/>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31;p78">
              <a:extLst>
                <a:ext uri="{FF2B5EF4-FFF2-40B4-BE49-F238E27FC236}">
                  <a16:creationId xmlns:a16="http://schemas.microsoft.com/office/drawing/2014/main" id="{D8A79170-FF13-4E33-9847-DA05D0EF4E0D}"/>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32;p78">
              <a:extLst>
                <a:ext uri="{FF2B5EF4-FFF2-40B4-BE49-F238E27FC236}">
                  <a16:creationId xmlns:a16="http://schemas.microsoft.com/office/drawing/2014/main" id="{CB34B456-716D-481B-B987-E165EFA4D6FA}"/>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33;p78">
              <a:extLst>
                <a:ext uri="{FF2B5EF4-FFF2-40B4-BE49-F238E27FC236}">
                  <a16:creationId xmlns:a16="http://schemas.microsoft.com/office/drawing/2014/main" id="{9F9D4BB8-5E22-4FED-A5A1-585182AC06F1}"/>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4;p78">
              <a:extLst>
                <a:ext uri="{FF2B5EF4-FFF2-40B4-BE49-F238E27FC236}">
                  <a16:creationId xmlns:a16="http://schemas.microsoft.com/office/drawing/2014/main" id="{F8595FB7-0F67-4D55-8F5C-2AEC03998A9A}"/>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5;p78">
              <a:extLst>
                <a:ext uri="{FF2B5EF4-FFF2-40B4-BE49-F238E27FC236}">
                  <a16:creationId xmlns:a16="http://schemas.microsoft.com/office/drawing/2014/main" id="{A101945A-4ECA-4243-8D01-F05DA6BAEF36}"/>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6;p78">
              <a:extLst>
                <a:ext uri="{FF2B5EF4-FFF2-40B4-BE49-F238E27FC236}">
                  <a16:creationId xmlns:a16="http://schemas.microsoft.com/office/drawing/2014/main" id="{79833339-6E10-4719-94C1-B62B8656C7A4}"/>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Picture 2" descr="World Cup vector logo - Freevectorlogo.net | World cup trophy, World cup  logo, World cup">
            <a:extLst>
              <a:ext uri="{FF2B5EF4-FFF2-40B4-BE49-F238E27FC236}">
                <a16:creationId xmlns:a16="http://schemas.microsoft.com/office/drawing/2014/main" id="{B08E926E-C920-4680-9CF0-804D9C0483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441" y="10278183"/>
            <a:ext cx="2011680" cy="201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6"/>
        <p:cNvGrpSpPr/>
        <p:nvPr/>
      </p:nvGrpSpPr>
      <p:grpSpPr>
        <a:xfrm>
          <a:off x="0" y="0"/>
          <a:ext cx="0" cy="0"/>
          <a:chOff x="0" y="0"/>
          <a:chExt cx="0" cy="0"/>
        </a:xfrm>
      </p:grpSpPr>
      <p:pic>
        <p:nvPicPr>
          <p:cNvPr id="71" name="Picture 2" descr="World Cup vector logo - Freevectorlogo.net | World cup trophy, World cup  logo, World cup">
            <a:extLst>
              <a:ext uri="{FF2B5EF4-FFF2-40B4-BE49-F238E27FC236}">
                <a16:creationId xmlns:a16="http://schemas.microsoft.com/office/drawing/2014/main" id="{38799DF2-6F0B-43F7-BDCF-93F9E4319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441" y="3028298"/>
            <a:ext cx="2011680" cy="2011680"/>
          </a:xfrm>
          <a:prstGeom prst="rect">
            <a:avLst/>
          </a:prstGeom>
          <a:noFill/>
          <a:extLst>
            <a:ext uri="{909E8E84-426E-40DD-AFC4-6F175D3DCCD1}">
              <a14:hiddenFill xmlns:a14="http://schemas.microsoft.com/office/drawing/2010/main">
                <a:solidFill>
                  <a:srgbClr val="FFFFFF"/>
                </a:solidFill>
              </a14:hiddenFill>
            </a:ext>
          </a:extLst>
        </p:spPr>
      </p:pic>
      <p:grpSp>
        <p:nvGrpSpPr>
          <p:cNvPr id="4197" name="Google Shape;4197;p78"/>
          <p:cNvGrpSpPr/>
          <p:nvPr/>
        </p:nvGrpSpPr>
        <p:grpSpPr>
          <a:xfrm rot="1800204">
            <a:off x="4663655" y="3243998"/>
            <a:ext cx="1186749" cy="1925854"/>
            <a:chOff x="1822075" y="691125"/>
            <a:chExt cx="861675" cy="1398375"/>
          </a:xfrm>
        </p:grpSpPr>
        <p:sp>
          <p:nvSpPr>
            <p:cNvPr id="4198" name="Google Shape;4198;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8"/>
          <p:cNvGrpSpPr/>
          <p:nvPr/>
        </p:nvGrpSpPr>
        <p:grpSpPr>
          <a:xfrm rot="-1799306">
            <a:off x="3293681" y="3244053"/>
            <a:ext cx="1186769" cy="1925733"/>
            <a:chOff x="1822075" y="691125"/>
            <a:chExt cx="861675" cy="1398375"/>
          </a:xfrm>
        </p:grpSpPr>
        <p:sp>
          <p:nvSpPr>
            <p:cNvPr id="4205" name="Google Shape;4205;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8"/>
          <p:cNvGrpSpPr/>
          <p:nvPr/>
        </p:nvGrpSpPr>
        <p:grpSpPr>
          <a:xfrm>
            <a:off x="-499275" y="4292872"/>
            <a:ext cx="10142528" cy="1426203"/>
            <a:chOff x="-499275" y="3717297"/>
            <a:chExt cx="10142528" cy="1426203"/>
          </a:xfrm>
        </p:grpSpPr>
        <p:sp>
          <p:nvSpPr>
            <p:cNvPr id="4216" name="Google Shape;4216;p78"/>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8"/>
          <p:cNvGrpSpPr/>
          <p:nvPr/>
        </p:nvGrpSpPr>
        <p:grpSpPr>
          <a:xfrm>
            <a:off x="4170334" y="2864899"/>
            <a:ext cx="803196" cy="336070"/>
            <a:chOff x="3607084" y="539509"/>
            <a:chExt cx="1929831" cy="807471"/>
          </a:xfrm>
        </p:grpSpPr>
        <p:sp>
          <p:nvSpPr>
            <p:cNvPr id="4219" name="Google Shape;4219;p78"/>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1;p79">
            <a:extLst>
              <a:ext uri="{FF2B5EF4-FFF2-40B4-BE49-F238E27FC236}">
                <a16:creationId xmlns:a16="http://schemas.microsoft.com/office/drawing/2014/main" id="{4CCCD010-95D3-D685-217E-3365D4DB649C}"/>
              </a:ext>
            </a:extLst>
          </p:cNvPr>
          <p:cNvSpPr txBox="1">
            <a:spLocks/>
          </p:cNvSpPr>
          <p:nvPr/>
        </p:nvSpPr>
        <p:spPr>
          <a:xfrm>
            <a:off x="1217962" y="893903"/>
            <a:ext cx="6703327"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000" dirty="0">
                <a:solidFill>
                  <a:schemeClr val="bg2"/>
                </a:solidFill>
                <a:latin typeface="Squada One" panose="020B0604020202020204" charset="0"/>
              </a:rPr>
              <a:t>SUPERVISED</a:t>
            </a:r>
          </a:p>
        </p:txBody>
      </p:sp>
      <p:grpSp>
        <p:nvGrpSpPr>
          <p:cNvPr id="43" name="Google Shape;3459;p62">
            <a:extLst>
              <a:ext uri="{FF2B5EF4-FFF2-40B4-BE49-F238E27FC236}">
                <a16:creationId xmlns:a16="http://schemas.microsoft.com/office/drawing/2014/main" id="{9E8D5A03-DC3C-4CD5-A985-D7C4601E5963}"/>
              </a:ext>
            </a:extLst>
          </p:cNvPr>
          <p:cNvGrpSpPr>
            <a:grpSpLocks noChangeAspect="1"/>
          </p:cNvGrpSpPr>
          <p:nvPr/>
        </p:nvGrpSpPr>
        <p:grpSpPr>
          <a:xfrm rot="8035921">
            <a:off x="10515092" y="2014908"/>
            <a:ext cx="467286" cy="457200"/>
            <a:chOff x="6816275" y="3178227"/>
            <a:chExt cx="1614495" cy="1579642"/>
          </a:xfrm>
        </p:grpSpPr>
        <p:sp>
          <p:nvSpPr>
            <p:cNvPr id="44" name="Google Shape;3460;p62">
              <a:extLst>
                <a:ext uri="{FF2B5EF4-FFF2-40B4-BE49-F238E27FC236}">
                  <a16:creationId xmlns:a16="http://schemas.microsoft.com/office/drawing/2014/main" id="{AE0BA93D-A670-45E4-953E-FBCC71511B07}"/>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3461;p62">
              <a:extLst>
                <a:ext uri="{FF2B5EF4-FFF2-40B4-BE49-F238E27FC236}">
                  <a16:creationId xmlns:a16="http://schemas.microsoft.com/office/drawing/2014/main" id="{490829AD-DB0D-4C56-B13C-F8B85432D104}"/>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3462;p62">
              <a:extLst>
                <a:ext uri="{FF2B5EF4-FFF2-40B4-BE49-F238E27FC236}">
                  <a16:creationId xmlns:a16="http://schemas.microsoft.com/office/drawing/2014/main" id="{0232D612-05D7-4EC9-B4D2-4CB5EEE67101}"/>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7" name="Google Shape;3403;p62">
            <a:extLst>
              <a:ext uri="{FF2B5EF4-FFF2-40B4-BE49-F238E27FC236}">
                <a16:creationId xmlns:a16="http://schemas.microsoft.com/office/drawing/2014/main" id="{5940DEB7-83BE-4208-B273-0B6F8654C5CF}"/>
              </a:ext>
            </a:extLst>
          </p:cNvPr>
          <p:cNvGrpSpPr>
            <a:grpSpLocks noChangeAspect="1"/>
          </p:cNvGrpSpPr>
          <p:nvPr/>
        </p:nvGrpSpPr>
        <p:grpSpPr>
          <a:xfrm rot="18876330">
            <a:off x="-3067957" y="2037421"/>
            <a:ext cx="2493529" cy="2468880"/>
            <a:chOff x="2702025" y="3636975"/>
            <a:chExt cx="909700" cy="900650"/>
          </a:xfrm>
        </p:grpSpPr>
        <p:sp>
          <p:nvSpPr>
            <p:cNvPr id="48" name="Google Shape;3404;p62">
              <a:extLst>
                <a:ext uri="{FF2B5EF4-FFF2-40B4-BE49-F238E27FC236}">
                  <a16:creationId xmlns:a16="http://schemas.microsoft.com/office/drawing/2014/main" id="{4295B357-6106-45B7-B776-1A29D0385DE6}"/>
                </a:ext>
              </a:extLst>
            </p:cNvPr>
            <p:cNvSpPr/>
            <p:nvPr/>
          </p:nvSpPr>
          <p:spPr>
            <a:xfrm>
              <a:off x="3235600" y="4243400"/>
              <a:ext cx="169850" cy="206900"/>
            </a:xfrm>
            <a:custGeom>
              <a:avLst/>
              <a:gdLst/>
              <a:ahLst/>
              <a:cxnLst/>
              <a:rect l="l" t="t" r="r" b="b"/>
              <a:pathLst>
                <a:path w="6794" h="8276" extrusionOk="0">
                  <a:moveTo>
                    <a:pt x="6398" y="0"/>
                  </a:moveTo>
                  <a:cubicBezTo>
                    <a:pt x="6385" y="0"/>
                    <a:pt x="6371" y="2"/>
                    <a:pt x="6355" y="5"/>
                  </a:cubicBezTo>
                  <a:lnTo>
                    <a:pt x="3487" y="1279"/>
                  </a:lnTo>
                  <a:cubicBezTo>
                    <a:pt x="3487" y="1279"/>
                    <a:pt x="1508" y="3725"/>
                    <a:pt x="816" y="4536"/>
                  </a:cubicBezTo>
                  <a:cubicBezTo>
                    <a:pt x="123" y="5347"/>
                    <a:pt x="1" y="5446"/>
                    <a:pt x="123" y="6174"/>
                  </a:cubicBezTo>
                  <a:cubicBezTo>
                    <a:pt x="246" y="6902"/>
                    <a:pt x="1750" y="7341"/>
                    <a:pt x="1651" y="7966"/>
                  </a:cubicBezTo>
                  <a:cubicBezTo>
                    <a:pt x="1615" y="8193"/>
                    <a:pt x="1700" y="8276"/>
                    <a:pt x="1826" y="8276"/>
                  </a:cubicBezTo>
                  <a:cubicBezTo>
                    <a:pt x="2046" y="8276"/>
                    <a:pt x="2393" y="8023"/>
                    <a:pt x="2446" y="7840"/>
                  </a:cubicBezTo>
                  <a:cubicBezTo>
                    <a:pt x="2739" y="6779"/>
                    <a:pt x="1651" y="5596"/>
                    <a:pt x="1651" y="5596"/>
                  </a:cubicBezTo>
                  <a:cubicBezTo>
                    <a:pt x="1651" y="5596"/>
                    <a:pt x="3633" y="3764"/>
                    <a:pt x="4595" y="2854"/>
                  </a:cubicBezTo>
                  <a:cubicBezTo>
                    <a:pt x="6107" y="1418"/>
                    <a:pt x="6793" y="0"/>
                    <a:pt x="6398"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405;p62">
              <a:extLst>
                <a:ext uri="{FF2B5EF4-FFF2-40B4-BE49-F238E27FC236}">
                  <a16:creationId xmlns:a16="http://schemas.microsoft.com/office/drawing/2014/main" id="{730E515D-7786-458F-BCF7-6D0353CA96FD}"/>
                </a:ext>
              </a:extLst>
            </p:cNvPr>
            <p:cNvSpPr/>
            <p:nvPr/>
          </p:nvSpPr>
          <p:spPr>
            <a:xfrm>
              <a:off x="3446400" y="4111925"/>
              <a:ext cx="162850" cy="106800"/>
            </a:xfrm>
            <a:custGeom>
              <a:avLst/>
              <a:gdLst/>
              <a:ahLst/>
              <a:cxnLst/>
              <a:rect l="l" t="t" r="r" b="b"/>
              <a:pathLst>
                <a:path w="6514" h="4272" extrusionOk="0">
                  <a:moveTo>
                    <a:pt x="2643" y="1"/>
                  </a:moveTo>
                  <a:cubicBezTo>
                    <a:pt x="2480" y="1"/>
                    <a:pt x="2513" y="431"/>
                    <a:pt x="2363" y="496"/>
                  </a:cubicBezTo>
                  <a:cubicBezTo>
                    <a:pt x="2357" y="499"/>
                    <a:pt x="2352" y="500"/>
                    <a:pt x="2346" y="500"/>
                  </a:cubicBezTo>
                  <a:cubicBezTo>
                    <a:pt x="2306" y="500"/>
                    <a:pt x="2262" y="440"/>
                    <a:pt x="2198" y="440"/>
                  </a:cubicBezTo>
                  <a:cubicBezTo>
                    <a:pt x="2176" y="440"/>
                    <a:pt x="2153" y="447"/>
                    <a:pt x="2126" y="465"/>
                  </a:cubicBezTo>
                  <a:cubicBezTo>
                    <a:pt x="2082" y="492"/>
                    <a:pt x="2062" y="627"/>
                    <a:pt x="2007" y="654"/>
                  </a:cubicBezTo>
                  <a:cubicBezTo>
                    <a:pt x="2002" y="658"/>
                    <a:pt x="1996" y="659"/>
                    <a:pt x="1990" y="659"/>
                  </a:cubicBezTo>
                  <a:cubicBezTo>
                    <a:pt x="1954" y="659"/>
                    <a:pt x="1900" y="617"/>
                    <a:pt x="1855" y="617"/>
                  </a:cubicBezTo>
                  <a:cubicBezTo>
                    <a:pt x="1825" y="617"/>
                    <a:pt x="1799" y="635"/>
                    <a:pt x="1785" y="694"/>
                  </a:cubicBezTo>
                  <a:cubicBezTo>
                    <a:pt x="1730" y="959"/>
                    <a:pt x="1204" y="924"/>
                    <a:pt x="1326" y="1315"/>
                  </a:cubicBezTo>
                  <a:cubicBezTo>
                    <a:pt x="1421" y="1612"/>
                    <a:pt x="1524" y="2008"/>
                    <a:pt x="1314" y="2237"/>
                  </a:cubicBezTo>
                  <a:cubicBezTo>
                    <a:pt x="1109" y="2471"/>
                    <a:pt x="768" y="2645"/>
                    <a:pt x="9" y="2661"/>
                  </a:cubicBezTo>
                  <a:cubicBezTo>
                    <a:pt x="1" y="3662"/>
                    <a:pt x="385" y="3954"/>
                    <a:pt x="1789" y="4271"/>
                  </a:cubicBezTo>
                  <a:cubicBezTo>
                    <a:pt x="1942" y="4168"/>
                    <a:pt x="2211" y="4025"/>
                    <a:pt x="2496" y="4025"/>
                  </a:cubicBezTo>
                  <a:cubicBezTo>
                    <a:pt x="2507" y="4025"/>
                    <a:pt x="2518" y="4025"/>
                    <a:pt x="2529" y="4026"/>
                  </a:cubicBezTo>
                  <a:cubicBezTo>
                    <a:pt x="3190" y="4045"/>
                    <a:pt x="3206" y="4045"/>
                    <a:pt x="3688" y="4136"/>
                  </a:cubicBezTo>
                  <a:cubicBezTo>
                    <a:pt x="3869" y="4172"/>
                    <a:pt x="4148" y="4217"/>
                    <a:pt x="4455" y="4217"/>
                  </a:cubicBezTo>
                  <a:cubicBezTo>
                    <a:pt x="4975" y="4217"/>
                    <a:pt x="5579" y="4087"/>
                    <a:pt x="5940" y="3555"/>
                  </a:cubicBezTo>
                  <a:cubicBezTo>
                    <a:pt x="6514" y="2708"/>
                    <a:pt x="6070" y="1141"/>
                    <a:pt x="5742" y="765"/>
                  </a:cubicBezTo>
                  <a:cubicBezTo>
                    <a:pt x="5418" y="389"/>
                    <a:pt x="5220" y="298"/>
                    <a:pt x="4816" y="239"/>
                  </a:cubicBezTo>
                  <a:cubicBezTo>
                    <a:pt x="4711" y="222"/>
                    <a:pt x="4613" y="214"/>
                    <a:pt x="4517" y="214"/>
                  </a:cubicBezTo>
                  <a:cubicBezTo>
                    <a:pt x="4272" y="214"/>
                    <a:pt x="4046" y="272"/>
                    <a:pt x="3776" y="409"/>
                  </a:cubicBezTo>
                  <a:cubicBezTo>
                    <a:pt x="3758" y="418"/>
                    <a:pt x="3737" y="422"/>
                    <a:pt x="3712" y="422"/>
                  </a:cubicBezTo>
                  <a:cubicBezTo>
                    <a:pt x="3472" y="422"/>
                    <a:pt x="2929" y="38"/>
                    <a:pt x="2656" y="2"/>
                  </a:cubicBezTo>
                  <a:cubicBezTo>
                    <a:pt x="2651" y="1"/>
                    <a:pt x="2647" y="1"/>
                    <a:pt x="264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406;p62">
              <a:extLst>
                <a:ext uri="{FF2B5EF4-FFF2-40B4-BE49-F238E27FC236}">
                  <a16:creationId xmlns:a16="http://schemas.microsoft.com/office/drawing/2014/main" id="{0E24AC72-5539-4FC7-88FF-C8DEEC0E9957}"/>
                </a:ext>
              </a:extLst>
            </p:cNvPr>
            <p:cNvSpPr/>
            <p:nvPr/>
          </p:nvSpPr>
          <p:spPr>
            <a:xfrm>
              <a:off x="3501500" y="4102950"/>
              <a:ext cx="110225" cy="115175"/>
            </a:xfrm>
            <a:custGeom>
              <a:avLst/>
              <a:gdLst/>
              <a:ahLst/>
              <a:cxnLst/>
              <a:rect l="l" t="t" r="r" b="b"/>
              <a:pathLst>
                <a:path w="4409" h="4607" extrusionOk="0">
                  <a:moveTo>
                    <a:pt x="3661" y="1"/>
                  </a:moveTo>
                  <a:cubicBezTo>
                    <a:pt x="3349" y="1"/>
                    <a:pt x="3043" y="187"/>
                    <a:pt x="2731" y="618"/>
                  </a:cubicBezTo>
                  <a:cubicBezTo>
                    <a:pt x="2731" y="618"/>
                    <a:pt x="3004" y="804"/>
                    <a:pt x="2901" y="1931"/>
                  </a:cubicBezTo>
                  <a:cubicBezTo>
                    <a:pt x="1947" y="2387"/>
                    <a:pt x="1208" y="3617"/>
                    <a:pt x="1208" y="3617"/>
                  </a:cubicBezTo>
                  <a:cubicBezTo>
                    <a:pt x="1208" y="3617"/>
                    <a:pt x="543" y="3712"/>
                    <a:pt x="1" y="4452"/>
                  </a:cubicBezTo>
                  <a:cubicBezTo>
                    <a:pt x="115" y="4434"/>
                    <a:pt x="231" y="4426"/>
                    <a:pt x="347" y="4426"/>
                  </a:cubicBezTo>
                  <a:cubicBezTo>
                    <a:pt x="914" y="4426"/>
                    <a:pt x="1504" y="4606"/>
                    <a:pt x="2083" y="4606"/>
                  </a:cubicBezTo>
                  <a:cubicBezTo>
                    <a:pt x="2258" y="4606"/>
                    <a:pt x="2432" y="4590"/>
                    <a:pt x="2604" y="4547"/>
                  </a:cubicBezTo>
                  <a:cubicBezTo>
                    <a:pt x="4037" y="4195"/>
                    <a:pt x="4409" y="3724"/>
                    <a:pt x="4246" y="2327"/>
                  </a:cubicBezTo>
                  <a:cubicBezTo>
                    <a:pt x="4175" y="1765"/>
                    <a:pt x="3609" y="717"/>
                    <a:pt x="3819" y="16"/>
                  </a:cubicBezTo>
                  <a:cubicBezTo>
                    <a:pt x="3766" y="6"/>
                    <a:pt x="3714" y="1"/>
                    <a:pt x="366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407;p62">
              <a:extLst>
                <a:ext uri="{FF2B5EF4-FFF2-40B4-BE49-F238E27FC236}">
                  <a16:creationId xmlns:a16="http://schemas.microsoft.com/office/drawing/2014/main" id="{ECD60B8C-3B87-4AC0-8C4D-61E387BACA64}"/>
                </a:ext>
              </a:extLst>
            </p:cNvPr>
            <p:cNvSpPr/>
            <p:nvPr/>
          </p:nvSpPr>
          <p:spPr>
            <a:xfrm>
              <a:off x="3516350" y="4168950"/>
              <a:ext cx="38850" cy="21150"/>
            </a:xfrm>
            <a:custGeom>
              <a:avLst/>
              <a:gdLst/>
              <a:ahLst/>
              <a:cxnLst/>
              <a:rect l="l" t="t" r="r" b="b"/>
              <a:pathLst>
                <a:path w="1554" h="846" extrusionOk="0">
                  <a:moveTo>
                    <a:pt x="1099" y="0"/>
                  </a:moveTo>
                  <a:cubicBezTo>
                    <a:pt x="1061" y="0"/>
                    <a:pt x="1037" y="4"/>
                    <a:pt x="1037" y="4"/>
                  </a:cubicBezTo>
                  <a:cubicBezTo>
                    <a:pt x="1037" y="4"/>
                    <a:pt x="0" y="174"/>
                    <a:pt x="467" y="601"/>
                  </a:cubicBezTo>
                  <a:cubicBezTo>
                    <a:pt x="652" y="770"/>
                    <a:pt x="864" y="845"/>
                    <a:pt x="1050" y="845"/>
                  </a:cubicBezTo>
                  <a:cubicBezTo>
                    <a:pt x="1331" y="845"/>
                    <a:pt x="1554" y="675"/>
                    <a:pt x="1539" y="399"/>
                  </a:cubicBezTo>
                  <a:cubicBezTo>
                    <a:pt x="1521" y="41"/>
                    <a:pt x="1229" y="0"/>
                    <a:pt x="1099"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408;p62">
              <a:extLst>
                <a:ext uri="{FF2B5EF4-FFF2-40B4-BE49-F238E27FC236}">
                  <a16:creationId xmlns:a16="http://schemas.microsoft.com/office/drawing/2014/main" id="{CDE617EB-1FF1-4BB9-A088-4A8747181A4D}"/>
                </a:ext>
              </a:extLst>
            </p:cNvPr>
            <p:cNvSpPr/>
            <p:nvPr/>
          </p:nvSpPr>
          <p:spPr>
            <a:xfrm>
              <a:off x="3434925" y="4275375"/>
              <a:ext cx="107450" cy="262250"/>
            </a:xfrm>
            <a:custGeom>
              <a:avLst/>
              <a:gdLst/>
              <a:ahLst/>
              <a:cxnLst/>
              <a:rect l="l" t="t" r="r" b="b"/>
              <a:pathLst>
                <a:path w="4298" h="10490" extrusionOk="0">
                  <a:moveTo>
                    <a:pt x="1" y="0"/>
                  </a:moveTo>
                  <a:cubicBezTo>
                    <a:pt x="1" y="0"/>
                    <a:pt x="745" y="2200"/>
                    <a:pt x="998" y="3257"/>
                  </a:cubicBezTo>
                  <a:cubicBezTo>
                    <a:pt x="1251" y="4317"/>
                    <a:pt x="745" y="6996"/>
                    <a:pt x="998" y="8120"/>
                  </a:cubicBezTo>
                  <a:cubicBezTo>
                    <a:pt x="1251" y="9243"/>
                    <a:pt x="2149" y="10490"/>
                    <a:pt x="2664" y="10490"/>
                  </a:cubicBezTo>
                  <a:cubicBezTo>
                    <a:pt x="3178" y="10490"/>
                    <a:pt x="4100" y="9924"/>
                    <a:pt x="4199" y="9615"/>
                  </a:cubicBezTo>
                  <a:cubicBezTo>
                    <a:pt x="4298" y="9303"/>
                    <a:pt x="2664" y="7807"/>
                    <a:pt x="2664" y="7807"/>
                  </a:cubicBezTo>
                  <a:cubicBezTo>
                    <a:pt x="2664" y="7807"/>
                    <a:pt x="3384" y="3704"/>
                    <a:pt x="3356" y="2600"/>
                  </a:cubicBezTo>
                  <a:cubicBezTo>
                    <a:pt x="3332" y="1496"/>
                    <a:pt x="2933" y="0"/>
                    <a:pt x="29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409;p62">
              <a:extLst>
                <a:ext uri="{FF2B5EF4-FFF2-40B4-BE49-F238E27FC236}">
                  <a16:creationId xmlns:a16="http://schemas.microsoft.com/office/drawing/2014/main" id="{5CB7F89A-87C6-4B8C-84DB-8C7361F680D3}"/>
                </a:ext>
              </a:extLst>
            </p:cNvPr>
            <p:cNvSpPr/>
            <p:nvPr/>
          </p:nvSpPr>
          <p:spPr>
            <a:xfrm>
              <a:off x="3174375" y="4135025"/>
              <a:ext cx="350800" cy="185475"/>
            </a:xfrm>
            <a:custGeom>
              <a:avLst/>
              <a:gdLst/>
              <a:ahLst/>
              <a:cxnLst/>
              <a:rect l="l" t="t" r="r" b="b"/>
              <a:pathLst>
                <a:path w="14032" h="7419" extrusionOk="0">
                  <a:moveTo>
                    <a:pt x="8078" y="1"/>
                  </a:moveTo>
                  <a:cubicBezTo>
                    <a:pt x="6739" y="1"/>
                    <a:pt x="4745" y="1032"/>
                    <a:pt x="4745" y="1032"/>
                  </a:cubicBezTo>
                  <a:cubicBezTo>
                    <a:pt x="4253" y="1227"/>
                    <a:pt x="3605" y="1293"/>
                    <a:pt x="2960" y="1293"/>
                  </a:cubicBezTo>
                  <a:cubicBezTo>
                    <a:pt x="1671" y="1293"/>
                    <a:pt x="392" y="1032"/>
                    <a:pt x="392" y="1032"/>
                  </a:cubicBezTo>
                  <a:lnTo>
                    <a:pt x="392" y="1032"/>
                  </a:lnTo>
                  <a:cubicBezTo>
                    <a:pt x="392" y="1032"/>
                    <a:pt x="1385" y="2433"/>
                    <a:pt x="1698" y="3422"/>
                  </a:cubicBezTo>
                  <a:cubicBezTo>
                    <a:pt x="2007" y="4411"/>
                    <a:pt x="0" y="7062"/>
                    <a:pt x="0" y="7062"/>
                  </a:cubicBezTo>
                  <a:cubicBezTo>
                    <a:pt x="0" y="7062"/>
                    <a:pt x="3265" y="7062"/>
                    <a:pt x="5599" y="6667"/>
                  </a:cubicBezTo>
                  <a:cubicBezTo>
                    <a:pt x="8547" y="6168"/>
                    <a:pt x="10047" y="5468"/>
                    <a:pt x="10047" y="5468"/>
                  </a:cubicBezTo>
                  <a:lnTo>
                    <a:pt x="10431" y="7142"/>
                  </a:lnTo>
                  <a:cubicBezTo>
                    <a:pt x="10774" y="7323"/>
                    <a:pt x="11153" y="7419"/>
                    <a:pt x="11538" y="7419"/>
                  </a:cubicBezTo>
                  <a:cubicBezTo>
                    <a:pt x="11680" y="7419"/>
                    <a:pt x="11823" y="7406"/>
                    <a:pt x="11966" y="7379"/>
                  </a:cubicBezTo>
                  <a:cubicBezTo>
                    <a:pt x="12587" y="7264"/>
                    <a:pt x="13458" y="6944"/>
                    <a:pt x="14031" y="6714"/>
                  </a:cubicBezTo>
                  <a:cubicBezTo>
                    <a:pt x="13885" y="5780"/>
                    <a:pt x="13497" y="4637"/>
                    <a:pt x="13165" y="3695"/>
                  </a:cubicBezTo>
                  <a:cubicBezTo>
                    <a:pt x="12650" y="2235"/>
                    <a:pt x="10890" y="660"/>
                    <a:pt x="8551" y="55"/>
                  </a:cubicBezTo>
                  <a:cubicBezTo>
                    <a:pt x="8408" y="18"/>
                    <a:pt x="8248" y="1"/>
                    <a:pt x="807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410;p62">
              <a:extLst>
                <a:ext uri="{FF2B5EF4-FFF2-40B4-BE49-F238E27FC236}">
                  <a16:creationId xmlns:a16="http://schemas.microsoft.com/office/drawing/2014/main" id="{C667975B-29CE-4579-890C-074B09F274DC}"/>
                </a:ext>
              </a:extLst>
            </p:cNvPr>
            <p:cNvSpPr/>
            <p:nvPr/>
          </p:nvSpPr>
          <p:spPr>
            <a:xfrm>
              <a:off x="3435125" y="4302875"/>
              <a:ext cx="91525" cy="30700"/>
            </a:xfrm>
            <a:custGeom>
              <a:avLst/>
              <a:gdLst/>
              <a:ahLst/>
              <a:cxnLst/>
              <a:rect l="l" t="t" r="r" b="b"/>
              <a:pathLst>
                <a:path w="3661" h="1228" extrusionOk="0">
                  <a:moveTo>
                    <a:pt x="3601" y="0"/>
                  </a:moveTo>
                  <a:cubicBezTo>
                    <a:pt x="3028" y="230"/>
                    <a:pt x="2157" y="550"/>
                    <a:pt x="1536" y="665"/>
                  </a:cubicBezTo>
                  <a:cubicBezTo>
                    <a:pt x="1393" y="692"/>
                    <a:pt x="1250" y="705"/>
                    <a:pt x="1108" y="705"/>
                  </a:cubicBezTo>
                  <a:cubicBezTo>
                    <a:pt x="723" y="705"/>
                    <a:pt x="344" y="609"/>
                    <a:pt x="1" y="428"/>
                  </a:cubicBezTo>
                  <a:lnTo>
                    <a:pt x="1" y="428"/>
                  </a:lnTo>
                  <a:lnTo>
                    <a:pt x="131" y="962"/>
                  </a:lnTo>
                  <a:cubicBezTo>
                    <a:pt x="413" y="1151"/>
                    <a:pt x="761" y="1227"/>
                    <a:pt x="1136" y="1227"/>
                  </a:cubicBezTo>
                  <a:cubicBezTo>
                    <a:pt x="1993" y="1227"/>
                    <a:pt x="2989" y="830"/>
                    <a:pt x="3661" y="475"/>
                  </a:cubicBezTo>
                  <a:cubicBezTo>
                    <a:pt x="3653" y="325"/>
                    <a:pt x="3625" y="163"/>
                    <a:pt x="36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411;p62">
              <a:extLst>
                <a:ext uri="{FF2B5EF4-FFF2-40B4-BE49-F238E27FC236}">
                  <a16:creationId xmlns:a16="http://schemas.microsoft.com/office/drawing/2014/main" id="{3AF1F074-1BCA-489E-8BA7-B92F5479C722}"/>
                </a:ext>
              </a:extLst>
            </p:cNvPr>
            <p:cNvSpPr/>
            <p:nvPr/>
          </p:nvSpPr>
          <p:spPr>
            <a:xfrm>
              <a:off x="2796900" y="3993925"/>
              <a:ext cx="335550" cy="181700"/>
            </a:xfrm>
            <a:custGeom>
              <a:avLst/>
              <a:gdLst/>
              <a:ahLst/>
              <a:cxnLst/>
              <a:rect l="l" t="t" r="r" b="b"/>
              <a:pathLst>
                <a:path w="13422" h="7268" extrusionOk="0">
                  <a:moveTo>
                    <a:pt x="8489" y="1"/>
                  </a:moveTo>
                  <a:cubicBezTo>
                    <a:pt x="7976" y="1"/>
                    <a:pt x="6736" y="528"/>
                    <a:pt x="5730" y="1358"/>
                  </a:cubicBezTo>
                  <a:cubicBezTo>
                    <a:pt x="4713" y="2205"/>
                    <a:pt x="0" y="5810"/>
                    <a:pt x="0" y="5810"/>
                  </a:cubicBezTo>
                  <a:lnTo>
                    <a:pt x="1840" y="6617"/>
                  </a:lnTo>
                  <a:cubicBezTo>
                    <a:pt x="1840" y="6617"/>
                    <a:pt x="3910" y="5683"/>
                    <a:pt x="4966" y="5244"/>
                  </a:cubicBezTo>
                  <a:cubicBezTo>
                    <a:pt x="6509" y="4599"/>
                    <a:pt x="7799" y="3471"/>
                    <a:pt x="7799" y="3471"/>
                  </a:cubicBezTo>
                  <a:cubicBezTo>
                    <a:pt x="7799" y="3471"/>
                    <a:pt x="10288" y="6019"/>
                    <a:pt x="10949" y="7036"/>
                  </a:cubicBezTo>
                  <a:cubicBezTo>
                    <a:pt x="11055" y="7199"/>
                    <a:pt x="11190" y="7267"/>
                    <a:pt x="11341" y="7267"/>
                  </a:cubicBezTo>
                  <a:cubicBezTo>
                    <a:pt x="12144" y="7267"/>
                    <a:pt x="13422" y="5363"/>
                    <a:pt x="13422" y="5363"/>
                  </a:cubicBezTo>
                  <a:cubicBezTo>
                    <a:pt x="13422" y="5363"/>
                    <a:pt x="12967" y="4397"/>
                    <a:pt x="11938" y="3242"/>
                  </a:cubicBezTo>
                  <a:cubicBezTo>
                    <a:pt x="10909" y="2090"/>
                    <a:pt x="9006" y="13"/>
                    <a:pt x="8511" y="1"/>
                  </a:cubicBezTo>
                  <a:cubicBezTo>
                    <a:pt x="8504" y="1"/>
                    <a:pt x="8497" y="1"/>
                    <a:pt x="848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412;p62">
              <a:extLst>
                <a:ext uri="{FF2B5EF4-FFF2-40B4-BE49-F238E27FC236}">
                  <a16:creationId xmlns:a16="http://schemas.microsoft.com/office/drawing/2014/main" id="{BB376FD4-9DC8-4069-9E40-D16043C085B6}"/>
                </a:ext>
              </a:extLst>
            </p:cNvPr>
            <p:cNvSpPr/>
            <p:nvPr/>
          </p:nvSpPr>
          <p:spPr>
            <a:xfrm>
              <a:off x="3001850" y="4036775"/>
              <a:ext cx="196975" cy="249075"/>
            </a:xfrm>
            <a:custGeom>
              <a:avLst/>
              <a:gdLst/>
              <a:ahLst/>
              <a:cxnLst/>
              <a:rect l="l" t="t" r="r" b="b"/>
              <a:pathLst>
                <a:path w="7879" h="9963" extrusionOk="0">
                  <a:moveTo>
                    <a:pt x="2727" y="0"/>
                  </a:moveTo>
                  <a:lnTo>
                    <a:pt x="1" y="2216"/>
                  </a:lnTo>
                  <a:cubicBezTo>
                    <a:pt x="1" y="2216"/>
                    <a:pt x="2462" y="7321"/>
                    <a:pt x="4769" y="9228"/>
                  </a:cubicBezTo>
                  <a:cubicBezTo>
                    <a:pt x="5455" y="9792"/>
                    <a:pt x="6005" y="9962"/>
                    <a:pt x="6419" y="9962"/>
                  </a:cubicBezTo>
                  <a:cubicBezTo>
                    <a:pt x="7043" y="9962"/>
                    <a:pt x="7357" y="9576"/>
                    <a:pt x="7357" y="9576"/>
                  </a:cubicBezTo>
                  <a:lnTo>
                    <a:pt x="7879" y="4855"/>
                  </a:lnTo>
                  <a:lnTo>
                    <a:pt x="272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413;p62">
              <a:extLst>
                <a:ext uri="{FF2B5EF4-FFF2-40B4-BE49-F238E27FC236}">
                  <a16:creationId xmlns:a16="http://schemas.microsoft.com/office/drawing/2014/main" id="{25E8EC18-9DC8-4AB9-83A7-5397F4B0A443}"/>
                </a:ext>
              </a:extLst>
            </p:cNvPr>
            <p:cNvSpPr/>
            <p:nvPr/>
          </p:nvSpPr>
          <p:spPr>
            <a:xfrm>
              <a:off x="3132825" y="3708150"/>
              <a:ext cx="145050" cy="417475"/>
            </a:xfrm>
            <a:custGeom>
              <a:avLst/>
              <a:gdLst/>
              <a:ahLst/>
              <a:cxnLst/>
              <a:rect l="l" t="t" r="r" b="b"/>
              <a:pathLst>
                <a:path w="5802" h="16699" extrusionOk="0">
                  <a:moveTo>
                    <a:pt x="2660" y="0"/>
                  </a:moveTo>
                  <a:cubicBezTo>
                    <a:pt x="2172" y="0"/>
                    <a:pt x="1756" y="138"/>
                    <a:pt x="1963" y="670"/>
                  </a:cubicBezTo>
                  <a:cubicBezTo>
                    <a:pt x="2395" y="1773"/>
                    <a:pt x="1461" y="5267"/>
                    <a:pt x="1963" y="7677"/>
                  </a:cubicBezTo>
                  <a:cubicBezTo>
                    <a:pt x="2470" y="10083"/>
                    <a:pt x="3146" y="10431"/>
                    <a:pt x="2679" y="11108"/>
                  </a:cubicBezTo>
                  <a:cubicBezTo>
                    <a:pt x="2216" y="11788"/>
                    <a:pt x="1" y="14586"/>
                    <a:pt x="479" y="14890"/>
                  </a:cubicBezTo>
                  <a:lnTo>
                    <a:pt x="3953" y="16699"/>
                  </a:lnTo>
                  <a:cubicBezTo>
                    <a:pt x="3953" y="16699"/>
                    <a:pt x="5801" y="13086"/>
                    <a:pt x="5762" y="12073"/>
                  </a:cubicBezTo>
                  <a:cubicBezTo>
                    <a:pt x="5722" y="11060"/>
                    <a:pt x="5247" y="8215"/>
                    <a:pt x="4757" y="5896"/>
                  </a:cubicBezTo>
                  <a:cubicBezTo>
                    <a:pt x="4270" y="3574"/>
                    <a:pt x="3807" y="163"/>
                    <a:pt x="3807" y="163"/>
                  </a:cubicBezTo>
                  <a:cubicBezTo>
                    <a:pt x="3807" y="163"/>
                    <a:pt x="3191" y="0"/>
                    <a:pt x="266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414;p62">
              <a:extLst>
                <a:ext uri="{FF2B5EF4-FFF2-40B4-BE49-F238E27FC236}">
                  <a16:creationId xmlns:a16="http://schemas.microsoft.com/office/drawing/2014/main" id="{3696F4CC-36C1-4F86-AECC-8D8EBC34884D}"/>
                </a:ext>
              </a:extLst>
            </p:cNvPr>
            <p:cNvSpPr/>
            <p:nvPr/>
          </p:nvSpPr>
          <p:spPr>
            <a:xfrm>
              <a:off x="3073475" y="4013225"/>
              <a:ext cx="188775" cy="280775"/>
            </a:xfrm>
            <a:custGeom>
              <a:avLst/>
              <a:gdLst/>
              <a:ahLst/>
              <a:cxnLst/>
              <a:rect l="l" t="t" r="r" b="b"/>
              <a:pathLst>
                <a:path w="7551" h="11231" extrusionOk="0">
                  <a:moveTo>
                    <a:pt x="3920" y="1"/>
                  </a:moveTo>
                  <a:cubicBezTo>
                    <a:pt x="3815" y="1"/>
                    <a:pt x="3708" y="5"/>
                    <a:pt x="3597" y="13"/>
                  </a:cubicBezTo>
                  <a:cubicBezTo>
                    <a:pt x="2648" y="1623"/>
                    <a:pt x="1995" y="3502"/>
                    <a:pt x="994" y="7341"/>
                  </a:cubicBezTo>
                  <a:cubicBezTo>
                    <a:pt x="1" y="11185"/>
                    <a:pt x="4320" y="11230"/>
                    <a:pt x="4524" y="11230"/>
                  </a:cubicBezTo>
                  <a:cubicBezTo>
                    <a:pt x="4529" y="11230"/>
                    <a:pt x="4531" y="11230"/>
                    <a:pt x="4531" y="11230"/>
                  </a:cubicBezTo>
                  <a:cubicBezTo>
                    <a:pt x="6755" y="9853"/>
                    <a:pt x="6462" y="6676"/>
                    <a:pt x="6521" y="5453"/>
                  </a:cubicBezTo>
                  <a:cubicBezTo>
                    <a:pt x="6608" y="3938"/>
                    <a:pt x="7309" y="2327"/>
                    <a:pt x="7550" y="1845"/>
                  </a:cubicBezTo>
                  <a:cubicBezTo>
                    <a:pt x="6303" y="808"/>
                    <a:pt x="5426" y="1"/>
                    <a:pt x="392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415;p62">
              <a:extLst>
                <a:ext uri="{FF2B5EF4-FFF2-40B4-BE49-F238E27FC236}">
                  <a16:creationId xmlns:a16="http://schemas.microsoft.com/office/drawing/2014/main" id="{B133032A-BF22-493E-B004-04B6002F6A68}"/>
                </a:ext>
              </a:extLst>
            </p:cNvPr>
            <p:cNvSpPr/>
            <p:nvPr/>
          </p:nvSpPr>
          <p:spPr>
            <a:xfrm>
              <a:off x="3163000" y="3646250"/>
              <a:ext cx="137425" cy="108425"/>
            </a:xfrm>
            <a:custGeom>
              <a:avLst/>
              <a:gdLst/>
              <a:ahLst/>
              <a:cxnLst/>
              <a:rect l="l" t="t" r="r" b="b"/>
              <a:pathLst>
                <a:path w="5497" h="4337" extrusionOk="0">
                  <a:moveTo>
                    <a:pt x="5108" y="1"/>
                  </a:moveTo>
                  <a:cubicBezTo>
                    <a:pt x="4981" y="1"/>
                    <a:pt x="4795" y="45"/>
                    <a:pt x="4539" y="103"/>
                  </a:cubicBezTo>
                  <a:cubicBezTo>
                    <a:pt x="3755" y="277"/>
                    <a:pt x="3162" y="170"/>
                    <a:pt x="2462" y="720"/>
                  </a:cubicBezTo>
                  <a:cubicBezTo>
                    <a:pt x="1979" y="1108"/>
                    <a:pt x="1508" y="1681"/>
                    <a:pt x="946" y="1844"/>
                  </a:cubicBezTo>
                  <a:cubicBezTo>
                    <a:pt x="262" y="2046"/>
                    <a:pt x="0" y="2445"/>
                    <a:pt x="0" y="2445"/>
                  </a:cubicBezTo>
                  <a:cubicBezTo>
                    <a:pt x="0" y="2445"/>
                    <a:pt x="76" y="3601"/>
                    <a:pt x="550" y="4158"/>
                  </a:cubicBezTo>
                  <a:cubicBezTo>
                    <a:pt x="659" y="4287"/>
                    <a:pt x="733" y="4337"/>
                    <a:pt x="787" y="4337"/>
                  </a:cubicBezTo>
                  <a:cubicBezTo>
                    <a:pt x="919" y="4337"/>
                    <a:pt x="927" y="4033"/>
                    <a:pt x="1017" y="3842"/>
                  </a:cubicBezTo>
                  <a:cubicBezTo>
                    <a:pt x="1121" y="3626"/>
                    <a:pt x="1377" y="3413"/>
                    <a:pt x="1605" y="3413"/>
                  </a:cubicBezTo>
                  <a:cubicBezTo>
                    <a:pt x="1665" y="3413"/>
                    <a:pt x="1724" y="3428"/>
                    <a:pt x="1777" y="3462"/>
                  </a:cubicBezTo>
                  <a:cubicBezTo>
                    <a:pt x="2295" y="3787"/>
                    <a:pt x="2735" y="3802"/>
                    <a:pt x="2735" y="3802"/>
                  </a:cubicBezTo>
                  <a:cubicBezTo>
                    <a:pt x="2735" y="3802"/>
                    <a:pt x="3194" y="2730"/>
                    <a:pt x="3720" y="2140"/>
                  </a:cubicBezTo>
                  <a:cubicBezTo>
                    <a:pt x="4242" y="1551"/>
                    <a:pt x="4614" y="1112"/>
                    <a:pt x="5053" y="862"/>
                  </a:cubicBezTo>
                  <a:cubicBezTo>
                    <a:pt x="5496" y="617"/>
                    <a:pt x="5346" y="265"/>
                    <a:pt x="5318" y="142"/>
                  </a:cubicBezTo>
                  <a:cubicBezTo>
                    <a:pt x="5294" y="39"/>
                    <a:pt x="5227" y="1"/>
                    <a:pt x="5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416;p62">
              <a:extLst>
                <a:ext uri="{FF2B5EF4-FFF2-40B4-BE49-F238E27FC236}">
                  <a16:creationId xmlns:a16="http://schemas.microsoft.com/office/drawing/2014/main" id="{2B43720D-C460-49F5-B723-C170460987EE}"/>
                </a:ext>
              </a:extLst>
            </p:cNvPr>
            <p:cNvSpPr/>
            <p:nvPr/>
          </p:nvSpPr>
          <p:spPr>
            <a:xfrm>
              <a:off x="3157750" y="3636975"/>
              <a:ext cx="138225" cy="70425"/>
            </a:xfrm>
            <a:custGeom>
              <a:avLst/>
              <a:gdLst/>
              <a:ahLst/>
              <a:cxnLst/>
              <a:rect l="l" t="t" r="r" b="b"/>
              <a:pathLst>
                <a:path w="5529" h="2817" extrusionOk="0">
                  <a:moveTo>
                    <a:pt x="4909" y="1"/>
                  </a:moveTo>
                  <a:cubicBezTo>
                    <a:pt x="4499" y="1"/>
                    <a:pt x="3902" y="76"/>
                    <a:pt x="3313" y="418"/>
                  </a:cubicBezTo>
                  <a:cubicBezTo>
                    <a:pt x="2260" y="1032"/>
                    <a:pt x="1892" y="1423"/>
                    <a:pt x="1378" y="1542"/>
                  </a:cubicBezTo>
                  <a:cubicBezTo>
                    <a:pt x="606" y="1724"/>
                    <a:pt x="1" y="2238"/>
                    <a:pt x="1" y="2238"/>
                  </a:cubicBezTo>
                  <a:lnTo>
                    <a:pt x="210" y="2816"/>
                  </a:lnTo>
                  <a:cubicBezTo>
                    <a:pt x="210" y="2816"/>
                    <a:pt x="1398" y="2452"/>
                    <a:pt x="2343" y="1720"/>
                  </a:cubicBezTo>
                  <a:cubicBezTo>
                    <a:pt x="3139" y="1099"/>
                    <a:pt x="3344" y="949"/>
                    <a:pt x="4049" y="711"/>
                  </a:cubicBezTo>
                  <a:cubicBezTo>
                    <a:pt x="4574" y="533"/>
                    <a:pt x="5144" y="511"/>
                    <a:pt x="5396" y="511"/>
                  </a:cubicBezTo>
                  <a:cubicBezTo>
                    <a:pt x="5480" y="511"/>
                    <a:pt x="5528" y="513"/>
                    <a:pt x="5528" y="513"/>
                  </a:cubicBezTo>
                  <a:lnTo>
                    <a:pt x="5433" y="46"/>
                  </a:lnTo>
                  <a:cubicBezTo>
                    <a:pt x="5433" y="46"/>
                    <a:pt x="5228" y="1"/>
                    <a:pt x="49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417;p62">
              <a:extLst>
                <a:ext uri="{FF2B5EF4-FFF2-40B4-BE49-F238E27FC236}">
                  <a16:creationId xmlns:a16="http://schemas.microsoft.com/office/drawing/2014/main" id="{1D49EA69-C483-4599-A885-BDDAFF1E7EF4}"/>
                </a:ext>
              </a:extLst>
            </p:cNvPr>
            <p:cNvSpPr/>
            <p:nvPr/>
          </p:nvSpPr>
          <p:spPr>
            <a:xfrm>
              <a:off x="3174375" y="3670975"/>
              <a:ext cx="64325" cy="40000"/>
            </a:xfrm>
            <a:custGeom>
              <a:avLst/>
              <a:gdLst/>
              <a:ahLst/>
              <a:cxnLst/>
              <a:rect l="l" t="t" r="r" b="b"/>
              <a:pathLst>
                <a:path w="2573" h="1600" extrusionOk="0">
                  <a:moveTo>
                    <a:pt x="2572" y="0"/>
                  </a:moveTo>
                  <a:cubicBezTo>
                    <a:pt x="1920" y="368"/>
                    <a:pt x="1524" y="874"/>
                    <a:pt x="1069" y="1159"/>
                  </a:cubicBezTo>
                  <a:cubicBezTo>
                    <a:pt x="614" y="1448"/>
                    <a:pt x="0" y="1551"/>
                    <a:pt x="0" y="1551"/>
                  </a:cubicBezTo>
                  <a:cubicBezTo>
                    <a:pt x="132" y="1583"/>
                    <a:pt x="267" y="1599"/>
                    <a:pt x="401" y="1599"/>
                  </a:cubicBezTo>
                  <a:cubicBezTo>
                    <a:pt x="662" y="1599"/>
                    <a:pt x="923" y="1539"/>
                    <a:pt x="1164" y="1424"/>
                  </a:cubicBezTo>
                  <a:cubicBezTo>
                    <a:pt x="1769" y="1128"/>
                    <a:pt x="2197" y="380"/>
                    <a:pt x="25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418;p62">
              <a:extLst>
                <a:ext uri="{FF2B5EF4-FFF2-40B4-BE49-F238E27FC236}">
                  <a16:creationId xmlns:a16="http://schemas.microsoft.com/office/drawing/2014/main" id="{B3AD40BD-75D8-42BD-A56C-CF24A87234AE}"/>
                </a:ext>
              </a:extLst>
            </p:cNvPr>
            <p:cNvSpPr/>
            <p:nvPr/>
          </p:nvSpPr>
          <p:spPr>
            <a:xfrm>
              <a:off x="3234225" y="3694300"/>
              <a:ext cx="21775" cy="14975"/>
            </a:xfrm>
            <a:custGeom>
              <a:avLst/>
              <a:gdLst/>
              <a:ahLst/>
              <a:cxnLst/>
              <a:rect l="l" t="t" r="r" b="b"/>
              <a:pathLst>
                <a:path w="871" h="599" extrusionOk="0">
                  <a:moveTo>
                    <a:pt x="277" y="1"/>
                  </a:moveTo>
                  <a:lnTo>
                    <a:pt x="0" y="357"/>
                  </a:lnTo>
                  <a:lnTo>
                    <a:pt x="578" y="598"/>
                  </a:lnTo>
                  <a:lnTo>
                    <a:pt x="871" y="218"/>
                  </a:lnTo>
                  <a:lnTo>
                    <a:pt x="27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419;p62">
              <a:extLst>
                <a:ext uri="{FF2B5EF4-FFF2-40B4-BE49-F238E27FC236}">
                  <a16:creationId xmlns:a16="http://schemas.microsoft.com/office/drawing/2014/main" id="{15DED19A-B4A4-40EB-9749-801208C60A88}"/>
                </a:ext>
              </a:extLst>
            </p:cNvPr>
            <p:cNvSpPr/>
            <p:nvPr/>
          </p:nvSpPr>
          <p:spPr>
            <a:xfrm>
              <a:off x="3225225" y="3709250"/>
              <a:ext cx="20000" cy="15650"/>
            </a:xfrm>
            <a:custGeom>
              <a:avLst/>
              <a:gdLst/>
              <a:ahLst/>
              <a:cxnLst/>
              <a:rect l="l" t="t" r="r" b="b"/>
              <a:pathLst>
                <a:path w="800" h="626" extrusionOk="0">
                  <a:moveTo>
                    <a:pt x="210" y="0"/>
                  </a:moveTo>
                  <a:lnTo>
                    <a:pt x="0" y="388"/>
                  </a:lnTo>
                  <a:lnTo>
                    <a:pt x="566" y="626"/>
                  </a:lnTo>
                  <a:lnTo>
                    <a:pt x="800" y="218"/>
                  </a:lnTo>
                  <a:lnTo>
                    <a:pt x="21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420;p62">
              <a:extLst>
                <a:ext uri="{FF2B5EF4-FFF2-40B4-BE49-F238E27FC236}">
                  <a16:creationId xmlns:a16="http://schemas.microsoft.com/office/drawing/2014/main" id="{2FB150E1-10C2-4E59-9693-E8CB4731FFAA}"/>
                </a:ext>
              </a:extLst>
            </p:cNvPr>
            <p:cNvSpPr/>
            <p:nvPr/>
          </p:nvSpPr>
          <p:spPr>
            <a:xfrm>
              <a:off x="2707675" y="4115800"/>
              <a:ext cx="155750" cy="78200"/>
            </a:xfrm>
            <a:custGeom>
              <a:avLst/>
              <a:gdLst/>
              <a:ahLst/>
              <a:cxnLst/>
              <a:rect l="l" t="t" r="r" b="b"/>
              <a:pathLst>
                <a:path w="6230" h="3128" extrusionOk="0">
                  <a:moveTo>
                    <a:pt x="548" y="0"/>
                  </a:moveTo>
                  <a:cubicBezTo>
                    <a:pt x="278" y="0"/>
                    <a:pt x="152" y="217"/>
                    <a:pt x="87" y="294"/>
                  </a:cubicBezTo>
                  <a:cubicBezTo>
                    <a:pt x="0" y="393"/>
                    <a:pt x="139" y="610"/>
                    <a:pt x="526" y="935"/>
                  </a:cubicBezTo>
                  <a:cubicBezTo>
                    <a:pt x="1140" y="1453"/>
                    <a:pt x="1417" y="1991"/>
                    <a:pt x="2275" y="2213"/>
                  </a:cubicBezTo>
                  <a:cubicBezTo>
                    <a:pt x="2881" y="2367"/>
                    <a:pt x="3621" y="2391"/>
                    <a:pt x="4092" y="2739"/>
                  </a:cubicBezTo>
                  <a:cubicBezTo>
                    <a:pt x="4583" y="3101"/>
                    <a:pt x="5004" y="3128"/>
                    <a:pt x="5115" y="3128"/>
                  </a:cubicBezTo>
                  <a:cubicBezTo>
                    <a:pt x="5134" y="3128"/>
                    <a:pt x="5144" y="3127"/>
                    <a:pt x="5144" y="3127"/>
                  </a:cubicBezTo>
                  <a:cubicBezTo>
                    <a:pt x="5144" y="3127"/>
                    <a:pt x="6015" y="2371"/>
                    <a:pt x="6173" y="1651"/>
                  </a:cubicBezTo>
                  <a:cubicBezTo>
                    <a:pt x="6230" y="1397"/>
                    <a:pt x="6186" y="1321"/>
                    <a:pt x="6094" y="1321"/>
                  </a:cubicBezTo>
                  <a:cubicBezTo>
                    <a:pt x="5981" y="1321"/>
                    <a:pt x="5796" y="1434"/>
                    <a:pt x="5635" y="1469"/>
                  </a:cubicBezTo>
                  <a:cubicBezTo>
                    <a:pt x="5585" y="1480"/>
                    <a:pt x="5532" y="1486"/>
                    <a:pt x="5477" y="1486"/>
                  </a:cubicBezTo>
                  <a:cubicBezTo>
                    <a:pt x="5204" y="1486"/>
                    <a:pt x="4898" y="1348"/>
                    <a:pt x="4875" y="1101"/>
                  </a:cubicBezTo>
                  <a:cubicBezTo>
                    <a:pt x="4820" y="492"/>
                    <a:pt x="4566" y="131"/>
                    <a:pt x="4566" y="131"/>
                  </a:cubicBezTo>
                  <a:cubicBezTo>
                    <a:pt x="4566" y="131"/>
                    <a:pt x="3635" y="365"/>
                    <a:pt x="2877" y="365"/>
                  </a:cubicBezTo>
                  <a:cubicBezTo>
                    <a:pt x="2798" y="365"/>
                    <a:pt x="2721" y="363"/>
                    <a:pt x="2647" y="357"/>
                  </a:cubicBezTo>
                  <a:cubicBezTo>
                    <a:pt x="1868" y="298"/>
                    <a:pt x="1286" y="266"/>
                    <a:pt x="823" y="64"/>
                  </a:cubicBezTo>
                  <a:cubicBezTo>
                    <a:pt x="718" y="19"/>
                    <a:pt x="627" y="0"/>
                    <a:pt x="5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421;p62">
              <a:extLst>
                <a:ext uri="{FF2B5EF4-FFF2-40B4-BE49-F238E27FC236}">
                  <a16:creationId xmlns:a16="http://schemas.microsoft.com/office/drawing/2014/main" id="{1E3D199B-1FEB-4C8B-9405-F0DE6B3D8026}"/>
                </a:ext>
              </a:extLst>
            </p:cNvPr>
            <p:cNvSpPr/>
            <p:nvPr/>
          </p:nvSpPr>
          <p:spPr>
            <a:xfrm>
              <a:off x="2702025" y="4123125"/>
              <a:ext cx="134275" cy="83825"/>
            </a:xfrm>
            <a:custGeom>
              <a:avLst/>
              <a:gdLst/>
              <a:ahLst/>
              <a:cxnLst/>
              <a:rect l="l" t="t" r="r" b="b"/>
              <a:pathLst>
                <a:path w="5371" h="3353" extrusionOk="0">
                  <a:moveTo>
                    <a:pt x="313" y="1"/>
                  </a:moveTo>
                  <a:lnTo>
                    <a:pt x="1" y="357"/>
                  </a:lnTo>
                  <a:cubicBezTo>
                    <a:pt x="341" y="1014"/>
                    <a:pt x="903" y="1528"/>
                    <a:pt x="1583" y="1821"/>
                  </a:cubicBezTo>
                  <a:cubicBezTo>
                    <a:pt x="2707" y="2284"/>
                    <a:pt x="3241" y="2343"/>
                    <a:pt x="3649" y="2680"/>
                  </a:cubicBezTo>
                  <a:cubicBezTo>
                    <a:pt x="4258" y="3182"/>
                    <a:pt x="5034" y="3352"/>
                    <a:pt x="5034" y="3352"/>
                  </a:cubicBezTo>
                  <a:lnTo>
                    <a:pt x="5370" y="2834"/>
                  </a:lnTo>
                  <a:cubicBezTo>
                    <a:pt x="5370" y="2834"/>
                    <a:pt x="4357" y="2114"/>
                    <a:pt x="3206" y="1801"/>
                  </a:cubicBezTo>
                  <a:cubicBezTo>
                    <a:pt x="2232" y="1544"/>
                    <a:pt x="1979" y="1473"/>
                    <a:pt x="1366" y="1057"/>
                  </a:cubicBezTo>
                  <a:cubicBezTo>
                    <a:pt x="752" y="642"/>
                    <a:pt x="313" y="1"/>
                    <a:pt x="3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422;p62">
              <a:extLst>
                <a:ext uri="{FF2B5EF4-FFF2-40B4-BE49-F238E27FC236}">
                  <a16:creationId xmlns:a16="http://schemas.microsoft.com/office/drawing/2014/main" id="{58E4709D-BB29-4B49-ACD8-F58E726E6FEC}"/>
                </a:ext>
              </a:extLst>
            </p:cNvPr>
            <p:cNvSpPr/>
            <p:nvPr/>
          </p:nvSpPr>
          <p:spPr>
            <a:xfrm>
              <a:off x="2761475" y="4154775"/>
              <a:ext cx="69775" cy="28825"/>
            </a:xfrm>
            <a:custGeom>
              <a:avLst/>
              <a:gdLst/>
              <a:ahLst/>
              <a:cxnLst/>
              <a:rect l="l" t="t" r="r" b="b"/>
              <a:pathLst>
                <a:path w="2791" h="1153" extrusionOk="0">
                  <a:moveTo>
                    <a:pt x="1" y="44"/>
                  </a:moveTo>
                  <a:cubicBezTo>
                    <a:pt x="689" y="337"/>
                    <a:pt x="1326" y="345"/>
                    <a:pt x="1837" y="539"/>
                  </a:cubicBezTo>
                  <a:cubicBezTo>
                    <a:pt x="2347" y="733"/>
                    <a:pt x="2790" y="1152"/>
                    <a:pt x="2790" y="1152"/>
                  </a:cubicBezTo>
                  <a:cubicBezTo>
                    <a:pt x="2628" y="784"/>
                    <a:pt x="2343" y="484"/>
                    <a:pt x="1983" y="302"/>
                  </a:cubicBezTo>
                  <a:cubicBezTo>
                    <a:pt x="1382" y="1"/>
                    <a:pt x="527" y="116"/>
                    <a:pt x="1" y="4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423;p62">
              <a:extLst>
                <a:ext uri="{FF2B5EF4-FFF2-40B4-BE49-F238E27FC236}">
                  <a16:creationId xmlns:a16="http://schemas.microsoft.com/office/drawing/2014/main" id="{C3D17042-2A7B-46A4-8524-8E3E78D60112}"/>
                </a:ext>
              </a:extLst>
            </p:cNvPr>
            <p:cNvSpPr/>
            <p:nvPr/>
          </p:nvSpPr>
          <p:spPr>
            <a:xfrm>
              <a:off x="2773850" y="4124625"/>
              <a:ext cx="15850" cy="15250"/>
            </a:xfrm>
            <a:custGeom>
              <a:avLst/>
              <a:gdLst/>
              <a:ahLst/>
              <a:cxnLst/>
              <a:rect l="l" t="t" r="r" b="b"/>
              <a:pathLst>
                <a:path w="634" h="610" extrusionOk="0">
                  <a:moveTo>
                    <a:pt x="475" y="0"/>
                  </a:moveTo>
                  <a:lnTo>
                    <a:pt x="0" y="4"/>
                  </a:lnTo>
                  <a:lnTo>
                    <a:pt x="182" y="602"/>
                  </a:lnTo>
                  <a:lnTo>
                    <a:pt x="633" y="609"/>
                  </a:lnTo>
                  <a:lnTo>
                    <a:pt x="47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424;p62">
              <a:extLst>
                <a:ext uri="{FF2B5EF4-FFF2-40B4-BE49-F238E27FC236}">
                  <a16:creationId xmlns:a16="http://schemas.microsoft.com/office/drawing/2014/main" id="{D21A0A59-6BDE-491E-9C93-A8689AE9E436}"/>
                </a:ext>
              </a:extLst>
            </p:cNvPr>
            <p:cNvSpPr/>
            <p:nvPr/>
          </p:nvSpPr>
          <p:spPr>
            <a:xfrm>
              <a:off x="2792250" y="4122625"/>
              <a:ext cx="15350" cy="16550"/>
            </a:xfrm>
            <a:custGeom>
              <a:avLst/>
              <a:gdLst/>
              <a:ahLst/>
              <a:cxnLst/>
              <a:rect l="l" t="t" r="r" b="b"/>
              <a:pathLst>
                <a:path w="614" h="662" extrusionOk="0">
                  <a:moveTo>
                    <a:pt x="463" y="1"/>
                  </a:moveTo>
                  <a:lnTo>
                    <a:pt x="0" y="60"/>
                  </a:lnTo>
                  <a:lnTo>
                    <a:pt x="186" y="662"/>
                  </a:lnTo>
                  <a:lnTo>
                    <a:pt x="614" y="598"/>
                  </a:lnTo>
                  <a:lnTo>
                    <a:pt x="4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425;p62">
              <a:extLst>
                <a:ext uri="{FF2B5EF4-FFF2-40B4-BE49-F238E27FC236}">
                  <a16:creationId xmlns:a16="http://schemas.microsoft.com/office/drawing/2014/main" id="{B0D24CCF-6BA9-4A09-A6F0-CEB0A72264CA}"/>
                </a:ext>
              </a:extLst>
            </p:cNvPr>
            <p:cNvSpPr/>
            <p:nvPr/>
          </p:nvSpPr>
          <p:spPr>
            <a:xfrm>
              <a:off x="3346500" y="4134275"/>
              <a:ext cx="91725" cy="71575"/>
            </a:xfrm>
            <a:custGeom>
              <a:avLst/>
              <a:gdLst/>
              <a:ahLst/>
              <a:cxnLst/>
              <a:rect l="l" t="t" r="r" b="b"/>
              <a:pathLst>
                <a:path w="3669" h="2863" extrusionOk="0">
                  <a:moveTo>
                    <a:pt x="1085" y="0"/>
                  </a:moveTo>
                  <a:cubicBezTo>
                    <a:pt x="1014" y="0"/>
                    <a:pt x="942" y="9"/>
                    <a:pt x="871" y="26"/>
                  </a:cubicBezTo>
                  <a:lnTo>
                    <a:pt x="0" y="223"/>
                  </a:lnTo>
                  <a:cubicBezTo>
                    <a:pt x="0" y="223"/>
                    <a:pt x="891" y="671"/>
                    <a:pt x="1785" y="1656"/>
                  </a:cubicBezTo>
                  <a:cubicBezTo>
                    <a:pt x="2094" y="1996"/>
                    <a:pt x="2438" y="2657"/>
                    <a:pt x="2612" y="2863"/>
                  </a:cubicBezTo>
                  <a:cubicBezTo>
                    <a:pt x="2964" y="2843"/>
                    <a:pt x="3320" y="2819"/>
                    <a:pt x="3668" y="2784"/>
                  </a:cubicBezTo>
                  <a:cubicBezTo>
                    <a:pt x="3415" y="2230"/>
                    <a:pt x="3087" y="1711"/>
                    <a:pt x="2695" y="1240"/>
                  </a:cubicBezTo>
                  <a:cubicBezTo>
                    <a:pt x="2315" y="785"/>
                    <a:pt x="1939" y="465"/>
                    <a:pt x="1741" y="271"/>
                  </a:cubicBezTo>
                  <a:cubicBezTo>
                    <a:pt x="1564" y="97"/>
                    <a:pt x="1327" y="0"/>
                    <a:pt x="10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426;p62">
              <a:extLst>
                <a:ext uri="{FF2B5EF4-FFF2-40B4-BE49-F238E27FC236}">
                  <a16:creationId xmlns:a16="http://schemas.microsoft.com/office/drawing/2014/main" id="{9B0ABC56-14F8-40C3-BA91-D9FAD37C1276}"/>
                </a:ext>
              </a:extLst>
            </p:cNvPr>
            <p:cNvSpPr/>
            <p:nvPr/>
          </p:nvSpPr>
          <p:spPr>
            <a:xfrm>
              <a:off x="3204450" y="4034100"/>
              <a:ext cx="47100" cy="41575"/>
            </a:xfrm>
            <a:custGeom>
              <a:avLst/>
              <a:gdLst/>
              <a:ahLst/>
              <a:cxnLst/>
              <a:rect l="l" t="t" r="r" b="b"/>
              <a:pathLst>
                <a:path w="1884" h="1663" extrusionOk="0">
                  <a:moveTo>
                    <a:pt x="222" y="1"/>
                  </a:moveTo>
                  <a:lnTo>
                    <a:pt x="0" y="436"/>
                  </a:lnTo>
                  <a:lnTo>
                    <a:pt x="1650" y="1662"/>
                  </a:lnTo>
                  <a:cubicBezTo>
                    <a:pt x="1650" y="1662"/>
                    <a:pt x="1769" y="1413"/>
                    <a:pt x="1884" y="1196"/>
                  </a:cubicBezTo>
                  <a:cubicBezTo>
                    <a:pt x="1267" y="578"/>
                    <a:pt x="222" y="1"/>
                    <a:pt x="2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4400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9"/>
        <p:cNvGrpSpPr/>
        <p:nvPr/>
      </p:nvGrpSpPr>
      <p:grpSpPr>
        <a:xfrm>
          <a:off x="0" y="0"/>
          <a:ext cx="0" cy="0"/>
          <a:chOff x="0" y="0"/>
          <a:chExt cx="0" cy="0"/>
        </a:xfrm>
      </p:grpSpPr>
      <p:grpSp>
        <p:nvGrpSpPr>
          <p:cNvPr id="3760" name="Google Shape;3760;p70"/>
          <p:cNvGrpSpPr/>
          <p:nvPr/>
        </p:nvGrpSpPr>
        <p:grpSpPr>
          <a:xfrm>
            <a:off x="539780" y="2096862"/>
            <a:ext cx="3675822" cy="3095758"/>
            <a:chOff x="539780" y="2249262"/>
            <a:chExt cx="3675822" cy="3095758"/>
          </a:xfrm>
        </p:grpSpPr>
        <p:sp>
          <p:nvSpPr>
            <p:cNvPr id="3761" name="Google Shape;3761;p70"/>
            <p:cNvSpPr/>
            <p:nvPr/>
          </p:nvSpPr>
          <p:spPr>
            <a:xfrm>
              <a:off x="539780" y="3421650"/>
              <a:ext cx="3675822" cy="1915350"/>
            </a:xfrm>
            <a:custGeom>
              <a:avLst/>
              <a:gdLst/>
              <a:ahLst/>
              <a:cxnLst/>
              <a:rect l="l" t="t" r="r" b="b"/>
              <a:pathLst>
                <a:path w="37665" h="19626" extrusionOk="0">
                  <a:moveTo>
                    <a:pt x="25539" y="1"/>
                  </a:moveTo>
                  <a:lnTo>
                    <a:pt x="0" y="15793"/>
                  </a:lnTo>
                  <a:lnTo>
                    <a:pt x="7696" y="19625"/>
                  </a:lnTo>
                  <a:lnTo>
                    <a:pt x="14136" y="19625"/>
                  </a:lnTo>
                  <a:lnTo>
                    <a:pt x="13751" y="17323"/>
                  </a:lnTo>
                  <a:lnTo>
                    <a:pt x="31067" y="7167"/>
                  </a:lnTo>
                  <a:lnTo>
                    <a:pt x="35875" y="6880"/>
                  </a:lnTo>
                  <a:lnTo>
                    <a:pt x="37665" y="6034"/>
                  </a:lnTo>
                  <a:lnTo>
                    <a:pt x="25539" y="1"/>
                  </a:lnTo>
                  <a:close/>
                </a:path>
              </a:pathLst>
            </a:custGeom>
            <a:solidFill>
              <a:srgbClr val="0E0F21">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2" name="Google Shape;3762;p70"/>
            <p:cNvGrpSpPr/>
            <p:nvPr/>
          </p:nvGrpSpPr>
          <p:grpSpPr>
            <a:xfrm>
              <a:off x="1145353" y="2249262"/>
              <a:ext cx="3034592" cy="3095758"/>
              <a:chOff x="2530275" y="238125"/>
              <a:chExt cx="799650" cy="815725"/>
            </a:xfrm>
          </p:grpSpPr>
          <p:sp>
            <p:nvSpPr>
              <p:cNvPr id="3763" name="Google Shape;3763;p70"/>
              <p:cNvSpPr/>
              <p:nvPr/>
            </p:nvSpPr>
            <p:spPr>
              <a:xfrm>
                <a:off x="3103150" y="249075"/>
                <a:ext cx="18825" cy="364275"/>
              </a:xfrm>
              <a:custGeom>
                <a:avLst/>
                <a:gdLst/>
                <a:ahLst/>
                <a:cxnLst/>
                <a:rect l="l" t="t" r="r" b="b"/>
                <a:pathLst>
                  <a:path w="753" h="14571" extrusionOk="0">
                    <a:moveTo>
                      <a:pt x="0" y="1"/>
                    </a:moveTo>
                    <a:lnTo>
                      <a:pt x="0" y="14134"/>
                    </a:lnTo>
                    <a:lnTo>
                      <a:pt x="753" y="14571"/>
                    </a:lnTo>
                    <a:lnTo>
                      <a:pt x="753" y="44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0"/>
              <p:cNvSpPr/>
              <p:nvPr/>
            </p:nvSpPr>
            <p:spPr>
              <a:xfrm>
                <a:off x="3121950" y="249075"/>
                <a:ext cx="18775" cy="364275"/>
              </a:xfrm>
              <a:custGeom>
                <a:avLst/>
                <a:gdLst/>
                <a:ahLst/>
                <a:cxnLst/>
                <a:rect l="l" t="t" r="r" b="b"/>
                <a:pathLst>
                  <a:path w="751" h="14571" extrusionOk="0">
                    <a:moveTo>
                      <a:pt x="751" y="1"/>
                    </a:moveTo>
                    <a:lnTo>
                      <a:pt x="1" y="440"/>
                    </a:lnTo>
                    <a:lnTo>
                      <a:pt x="1" y="14571"/>
                    </a:lnTo>
                    <a:lnTo>
                      <a:pt x="751" y="14134"/>
                    </a:lnTo>
                    <a:lnTo>
                      <a:pt x="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0"/>
              <p:cNvSpPr/>
              <p:nvPr/>
            </p:nvSpPr>
            <p:spPr>
              <a:xfrm>
                <a:off x="3129000" y="272950"/>
                <a:ext cx="156925" cy="427225"/>
              </a:xfrm>
              <a:custGeom>
                <a:avLst/>
                <a:gdLst/>
                <a:ahLst/>
                <a:cxnLst/>
                <a:rect l="l" t="t" r="r" b="b"/>
                <a:pathLst>
                  <a:path w="6277" h="17089" extrusionOk="0">
                    <a:moveTo>
                      <a:pt x="2221" y="370"/>
                    </a:moveTo>
                    <a:lnTo>
                      <a:pt x="2447" y="992"/>
                    </a:lnTo>
                    <a:lnTo>
                      <a:pt x="1878" y="1333"/>
                    </a:lnTo>
                    <a:lnTo>
                      <a:pt x="1649" y="710"/>
                    </a:lnTo>
                    <a:lnTo>
                      <a:pt x="2221" y="370"/>
                    </a:lnTo>
                    <a:close/>
                    <a:moveTo>
                      <a:pt x="5518" y="716"/>
                    </a:moveTo>
                    <a:lnTo>
                      <a:pt x="5744" y="1341"/>
                    </a:lnTo>
                    <a:lnTo>
                      <a:pt x="5173" y="1678"/>
                    </a:lnTo>
                    <a:lnTo>
                      <a:pt x="4947" y="1056"/>
                    </a:lnTo>
                    <a:lnTo>
                      <a:pt x="5518" y="716"/>
                    </a:lnTo>
                    <a:close/>
                    <a:moveTo>
                      <a:pt x="3434" y="801"/>
                    </a:moveTo>
                    <a:lnTo>
                      <a:pt x="3662" y="1426"/>
                    </a:lnTo>
                    <a:lnTo>
                      <a:pt x="3091" y="1766"/>
                    </a:lnTo>
                    <a:lnTo>
                      <a:pt x="2865" y="1144"/>
                    </a:lnTo>
                    <a:lnTo>
                      <a:pt x="3434" y="801"/>
                    </a:lnTo>
                    <a:close/>
                    <a:moveTo>
                      <a:pt x="1354" y="886"/>
                    </a:moveTo>
                    <a:lnTo>
                      <a:pt x="1577" y="1511"/>
                    </a:lnTo>
                    <a:lnTo>
                      <a:pt x="1011" y="1851"/>
                    </a:lnTo>
                    <a:lnTo>
                      <a:pt x="782" y="1226"/>
                    </a:lnTo>
                    <a:lnTo>
                      <a:pt x="1354" y="886"/>
                    </a:lnTo>
                    <a:close/>
                    <a:moveTo>
                      <a:pt x="4646" y="1234"/>
                    </a:moveTo>
                    <a:lnTo>
                      <a:pt x="4878" y="1859"/>
                    </a:lnTo>
                    <a:lnTo>
                      <a:pt x="4306" y="2197"/>
                    </a:lnTo>
                    <a:lnTo>
                      <a:pt x="4080" y="1572"/>
                    </a:lnTo>
                    <a:lnTo>
                      <a:pt x="4646" y="1234"/>
                    </a:lnTo>
                    <a:close/>
                    <a:moveTo>
                      <a:pt x="2567" y="1319"/>
                    </a:moveTo>
                    <a:lnTo>
                      <a:pt x="2795" y="1944"/>
                    </a:lnTo>
                    <a:lnTo>
                      <a:pt x="2224" y="2285"/>
                    </a:lnTo>
                    <a:lnTo>
                      <a:pt x="1995" y="1660"/>
                    </a:lnTo>
                    <a:lnTo>
                      <a:pt x="2567" y="1319"/>
                    </a:lnTo>
                    <a:close/>
                    <a:moveTo>
                      <a:pt x="5864" y="1665"/>
                    </a:moveTo>
                    <a:lnTo>
                      <a:pt x="6090" y="2290"/>
                    </a:lnTo>
                    <a:lnTo>
                      <a:pt x="5518" y="2630"/>
                    </a:lnTo>
                    <a:lnTo>
                      <a:pt x="5292" y="2005"/>
                    </a:lnTo>
                    <a:lnTo>
                      <a:pt x="5864" y="1665"/>
                    </a:lnTo>
                    <a:close/>
                    <a:moveTo>
                      <a:pt x="3779" y="1753"/>
                    </a:moveTo>
                    <a:lnTo>
                      <a:pt x="4008" y="2378"/>
                    </a:lnTo>
                    <a:lnTo>
                      <a:pt x="3436" y="2715"/>
                    </a:lnTo>
                    <a:lnTo>
                      <a:pt x="3210" y="2091"/>
                    </a:lnTo>
                    <a:lnTo>
                      <a:pt x="3779" y="1753"/>
                    </a:lnTo>
                    <a:close/>
                    <a:moveTo>
                      <a:pt x="1700" y="1838"/>
                    </a:moveTo>
                    <a:lnTo>
                      <a:pt x="1926" y="2463"/>
                    </a:lnTo>
                    <a:lnTo>
                      <a:pt x="1357" y="2803"/>
                    </a:lnTo>
                    <a:lnTo>
                      <a:pt x="1128" y="2178"/>
                    </a:lnTo>
                    <a:lnTo>
                      <a:pt x="1700" y="1838"/>
                    </a:lnTo>
                    <a:close/>
                    <a:moveTo>
                      <a:pt x="4997" y="2184"/>
                    </a:moveTo>
                    <a:lnTo>
                      <a:pt x="5223" y="2809"/>
                    </a:lnTo>
                    <a:lnTo>
                      <a:pt x="4652" y="3149"/>
                    </a:lnTo>
                    <a:lnTo>
                      <a:pt x="4425" y="2524"/>
                    </a:lnTo>
                    <a:lnTo>
                      <a:pt x="4997" y="2184"/>
                    </a:lnTo>
                    <a:close/>
                    <a:moveTo>
                      <a:pt x="2912" y="2271"/>
                    </a:moveTo>
                    <a:lnTo>
                      <a:pt x="3141" y="2896"/>
                    </a:lnTo>
                    <a:lnTo>
                      <a:pt x="2569" y="3234"/>
                    </a:lnTo>
                    <a:lnTo>
                      <a:pt x="2341" y="2609"/>
                    </a:lnTo>
                    <a:lnTo>
                      <a:pt x="2912" y="2271"/>
                    </a:lnTo>
                    <a:close/>
                    <a:moveTo>
                      <a:pt x="830" y="2356"/>
                    </a:moveTo>
                    <a:lnTo>
                      <a:pt x="1056" y="2979"/>
                    </a:lnTo>
                    <a:lnTo>
                      <a:pt x="485" y="3319"/>
                    </a:lnTo>
                    <a:lnTo>
                      <a:pt x="259" y="2697"/>
                    </a:lnTo>
                    <a:lnTo>
                      <a:pt x="830" y="2356"/>
                    </a:lnTo>
                    <a:close/>
                    <a:moveTo>
                      <a:pt x="4125" y="2702"/>
                    </a:moveTo>
                    <a:lnTo>
                      <a:pt x="4354" y="3324"/>
                    </a:lnTo>
                    <a:lnTo>
                      <a:pt x="3782" y="3667"/>
                    </a:lnTo>
                    <a:lnTo>
                      <a:pt x="3556" y="3043"/>
                    </a:lnTo>
                    <a:lnTo>
                      <a:pt x="4125" y="2702"/>
                    </a:lnTo>
                    <a:close/>
                    <a:moveTo>
                      <a:pt x="2045" y="2785"/>
                    </a:moveTo>
                    <a:lnTo>
                      <a:pt x="2272" y="3410"/>
                    </a:lnTo>
                    <a:lnTo>
                      <a:pt x="1702" y="3753"/>
                    </a:lnTo>
                    <a:lnTo>
                      <a:pt x="1474" y="3128"/>
                    </a:lnTo>
                    <a:lnTo>
                      <a:pt x="2045" y="2785"/>
                    </a:lnTo>
                    <a:close/>
                    <a:moveTo>
                      <a:pt x="5338" y="3133"/>
                    </a:moveTo>
                    <a:lnTo>
                      <a:pt x="5569" y="3755"/>
                    </a:lnTo>
                    <a:lnTo>
                      <a:pt x="4997" y="4098"/>
                    </a:lnTo>
                    <a:lnTo>
                      <a:pt x="4771" y="3473"/>
                    </a:lnTo>
                    <a:lnTo>
                      <a:pt x="5338" y="3133"/>
                    </a:lnTo>
                    <a:close/>
                    <a:moveTo>
                      <a:pt x="3258" y="3218"/>
                    </a:moveTo>
                    <a:lnTo>
                      <a:pt x="3487" y="3843"/>
                    </a:lnTo>
                    <a:lnTo>
                      <a:pt x="2915" y="4186"/>
                    </a:lnTo>
                    <a:lnTo>
                      <a:pt x="2689" y="3561"/>
                    </a:lnTo>
                    <a:lnTo>
                      <a:pt x="3258" y="3218"/>
                    </a:lnTo>
                    <a:close/>
                    <a:moveTo>
                      <a:pt x="1176" y="3303"/>
                    </a:moveTo>
                    <a:lnTo>
                      <a:pt x="1402" y="3928"/>
                    </a:lnTo>
                    <a:lnTo>
                      <a:pt x="836" y="4268"/>
                    </a:lnTo>
                    <a:lnTo>
                      <a:pt x="604" y="3646"/>
                    </a:lnTo>
                    <a:lnTo>
                      <a:pt x="1176" y="3303"/>
                    </a:lnTo>
                    <a:close/>
                    <a:moveTo>
                      <a:pt x="4471" y="3649"/>
                    </a:moveTo>
                    <a:lnTo>
                      <a:pt x="4699" y="4274"/>
                    </a:lnTo>
                    <a:lnTo>
                      <a:pt x="4128" y="4617"/>
                    </a:lnTo>
                    <a:lnTo>
                      <a:pt x="3902" y="3992"/>
                    </a:lnTo>
                    <a:lnTo>
                      <a:pt x="4471" y="3649"/>
                    </a:lnTo>
                    <a:close/>
                    <a:moveTo>
                      <a:pt x="2391" y="3737"/>
                    </a:moveTo>
                    <a:lnTo>
                      <a:pt x="2615" y="4362"/>
                    </a:lnTo>
                    <a:lnTo>
                      <a:pt x="2048" y="4699"/>
                    </a:lnTo>
                    <a:lnTo>
                      <a:pt x="1817" y="4080"/>
                    </a:lnTo>
                    <a:lnTo>
                      <a:pt x="2391" y="3737"/>
                    </a:lnTo>
                    <a:close/>
                    <a:moveTo>
                      <a:pt x="5689" y="4082"/>
                    </a:moveTo>
                    <a:lnTo>
                      <a:pt x="5915" y="4707"/>
                    </a:lnTo>
                    <a:lnTo>
                      <a:pt x="5340" y="5050"/>
                    </a:lnTo>
                    <a:lnTo>
                      <a:pt x="5117" y="4425"/>
                    </a:lnTo>
                    <a:lnTo>
                      <a:pt x="5689" y="4082"/>
                    </a:lnTo>
                    <a:close/>
                    <a:moveTo>
                      <a:pt x="3604" y="4167"/>
                    </a:moveTo>
                    <a:lnTo>
                      <a:pt x="3832" y="4792"/>
                    </a:lnTo>
                    <a:lnTo>
                      <a:pt x="3261" y="5133"/>
                    </a:lnTo>
                    <a:lnTo>
                      <a:pt x="3035" y="4510"/>
                    </a:lnTo>
                    <a:lnTo>
                      <a:pt x="3604" y="4167"/>
                    </a:lnTo>
                    <a:close/>
                    <a:moveTo>
                      <a:pt x="1522" y="4255"/>
                    </a:moveTo>
                    <a:lnTo>
                      <a:pt x="1748" y="4880"/>
                    </a:lnTo>
                    <a:lnTo>
                      <a:pt x="1181" y="5218"/>
                    </a:lnTo>
                    <a:lnTo>
                      <a:pt x="950" y="4593"/>
                    </a:lnTo>
                    <a:lnTo>
                      <a:pt x="1522" y="4255"/>
                    </a:lnTo>
                    <a:close/>
                    <a:moveTo>
                      <a:pt x="4816" y="4601"/>
                    </a:moveTo>
                    <a:lnTo>
                      <a:pt x="5045" y="5226"/>
                    </a:lnTo>
                    <a:lnTo>
                      <a:pt x="4473" y="5563"/>
                    </a:lnTo>
                    <a:lnTo>
                      <a:pt x="4247" y="4944"/>
                    </a:lnTo>
                    <a:lnTo>
                      <a:pt x="4816" y="4601"/>
                    </a:lnTo>
                    <a:close/>
                    <a:moveTo>
                      <a:pt x="2737" y="4686"/>
                    </a:moveTo>
                    <a:lnTo>
                      <a:pt x="2963" y="5311"/>
                    </a:lnTo>
                    <a:lnTo>
                      <a:pt x="2394" y="5651"/>
                    </a:lnTo>
                    <a:lnTo>
                      <a:pt x="2165" y="5026"/>
                    </a:lnTo>
                    <a:lnTo>
                      <a:pt x="2737" y="4686"/>
                    </a:lnTo>
                    <a:close/>
                    <a:moveTo>
                      <a:pt x="655" y="4774"/>
                    </a:moveTo>
                    <a:lnTo>
                      <a:pt x="881" y="5399"/>
                    </a:lnTo>
                    <a:lnTo>
                      <a:pt x="309" y="5736"/>
                    </a:lnTo>
                    <a:lnTo>
                      <a:pt x="83" y="5111"/>
                    </a:lnTo>
                    <a:lnTo>
                      <a:pt x="655" y="4774"/>
                    </a:lnTo>
                    <a:close/>
                    <a:moveTo>
                      <a:pt x="6034" y="5032"/>
                    </a:moveTo>
                    <a:lnTo>
                      <a:pt x="6260" y="5657"/>
                    </a:lnTo>
                    <a:lnTo>
                      <a:pt x="5689" y="5997"/>
                    </a:lnTo>
                    <a:lnTo>
                      <a:pt x="5463" y="5375"/>
                    </a:lnTo>
                    <a:lnTo>
                      <a:pt x="6034" y="5032"/>
                    </a:lnTo>
                    <a:close/>
                    <a:moveTo>
                      <a:pt x="3949" y="5119"/>
                    </a:moveTo>
                    <a:lnTo>
                      <a:pt x="4178" y="5744"/>
                    </a:lnTo>
                    <a:lnTo>
                      <a:pt x="3606" y="6082"/>
                    </a:lnTo>
                    <a:lnTo>
                      <a:pt x="3380" y="5457"/>
                    </a:lnTo>
                    <a:lnTo>
                      <a:pt x="3949" y="5119"/>
                    </a:lnTo>
                    <a:close/>
                    <a:moveTo>
                      <a:pt x="1867" y="5204"/>
                    </a:moveTo>
                    <a:lnTo>
                      <a:pt x="2093" y="5829"/>
                    </a:lnTo>
                    <a:lnTo>
                      <a:pt x="1527" y="6170"/>
                    </a:lnTo>
                    <a:lnTo>
                      <a:pt x="1296" y="5545"/>
                    </a:lnTo>
                    <a:lnTo>
                      <a:pt x="1867" y="5204"/>
                    </a:lnTo>
                    <a:close/>
                    <a:moveTo>
                      <a:pt x="5162" y="5550"/>
                    </a:moveTo>
                    <a:lnTo>
                      <a:pt x="5391" y="6175"/>
                    </a:lnTo>
                    <a:lnTo>
                      <a:pt x="4819" y="6515"/>
                    </a:lnTo>
                    <a:lnTo>
                      <a:pt x="4593" y="5891"/>
                    </a:lnTo>
                    <a:lnTo>
                      <a:pt x="5162" y="5550"/>
                    </a:lnTo>
                    <a:close/>
                    <a:moveTo>
                      <a:pt x="3083" y="5638"/>
                    </a:moveTo>
                    <a:lnTo>
                      <a:pt x="3309" y="6263"/>
                    </a:lnTo>
                    <a:lnTo>
                      <a:pt x="2740" y="6601"/>
                    </a:lnTo>
                    <a:lnTo>
                      <a:pt x="2511" y="5976"/>
                    </a:lnTo>
                    <a:lnTo>
                      <a:pt x="3083" y="5638"/>
                    </a:lnTo>
                    <a:close/>
                    <a:moveTo>
                      <a:pt x="1000" y="5723"/>
                    </a:moveTo>
                    <a:lnTo>
                      <a:pt x="1226" y="6345"/>
                    </a:lnTo>
                    <a:lnTo>
                      <a:pt x="655" y="6688"/>
                    </a:lnTo>
                    <a:lnTo>
                      <a:pt x="429" y="6063"/>
                    </a:lnTo>
                    <a:lnTo>
                      <a:pt x="1000" y="5723"/>
                    </a:lnTo>
                    <a:close/>
                    <a:moveTo>
                      <a:pt x="4295" y="6069"/>
                    </a:moveTo>
                    <a:lnTo>
                      <a:pt x="4524" y="6691"/>
                    </a:lnTo>
                    <a:lnTo>
                      <a:pt x="3952" y="7034"/>
                    </a:lnTo>
                    <a:lnTo>
                      <a:pt x="3726" y="6409"/>
                    </a:lnTo>
                    <a:lnTo>
                      <a:pt x="4295" y="6069"/>
                    </a:lnTo>
                    <a:close/>
                    <a:moveTo>
                      <a:pt x="2213" y="6154"/>
                    </a:moveTo>
                    <a:lnTo>
                      <a:pt x="2439" y="6779"/>
                    </a:lnTo>
                    <a:lnTo>
                      <a:pt x="1873" y="7119"/>
                    </a:lnTo>
                    <a:lnTo>
                      <a:pt x="1641" y="6494"/>
                    </a:lnTo>
                    <a:lnTo>
                      <a:pt x="2213" y="6154"/>
                    </a:lnTo>
                    <a:close/>
                    <a:moveTo>
                      <a:pt x="5508" y="6502"/>
                    </a:moveTo>
                    <a:lnTo>
                      <a:pt x="5736" y="7124"/>
                    </a:lnTo>
                    <a:lnTo>
                      <a:pt x="5165" y="7465"/>
                    </a:lnTo>
                    <a:lnTo>
                      <a:pt x="4939" y="6840"/>
                    </a:lnTo>
                    <a:lnTo>
                      <a:pt x="5508" y="6502"/>
                    </a:lnTo>
                    <a:close/>
                    <a:moveTo>
                      <a:pt x="3428" y="6585"/>
                    </a:moveTo>
                    <a:lnTo>
                      <a:pt x="3654" y="7210"/>
                    </a:lnTo>
                    <a:lnTo>
                      <a:pt x="3085" y="7553"/>
                    </a:lnTo>
                    <a:lnTo>
                      <a:pt x="2857" y="6928"/>
                    </a:lnTo>
                    <a:lnTo>
                      <a:pt x="3428" y="6585"/>
                    </a:lnTo>
                    <a:close/>
                    <a:moveTo>
                      <a:pt x="1346" y="6670"/>
                    </a:moveTo>
                    <a:lnTo>
                      <a:pt x="1572" y="7295"/>
                    </a:lnTo>
                    <a:lnTo>
                      <a:pt x="1003" y="7638"/>
                    </a:lnTo>
                    <a:lnTo>
                      <a:pt x="774" y="7013"/>
                    </a:lnTo>
                    <a:lnTo>
                      <a:pt x="1346" y="6670"/>
                    </a:lnTo>
                    <a:close/>
                    <a:moveTo>
                      <a:pt x="4641" y="7018"/>
                    </a:moveTo>
                    <a:lnTo>
                      <a:pt x="4870" y="7643"/>
                    </a:lnTo>
                    <a:lnTo>
                      <a:pt x="4298" y="7983"/>
                    </a:lnTo>
                    <a:lnTo>
                      <a:pt x="4072" y="7358"/>
                    </a:lnTo>
                    <a:lnTo>
                      <a:pt x="4641" y="7018"/>
                    </a:lnTo>
                    <a:close/>
                    <a:moveTo>
                      <a:pt x="2559" y="7103"/>
                    </a:moveTo>
                    <a:lnTo>
                      <a:pt x="2785" y="7728"/>
                    </a:lnTo>
                    <a:lnTo>
                      <a:pt x="2218" y="8071"/>
                    </a:lnTo>
                    <a:lnTo>
                      <a:pt x="1987" y="7446"/>
                    </a:lnTo>
                    <a:lnTo>
                      <a:pt x="2559" y="7103"/>
                    </a:lnTo>
                    <a:close/>
                    <a:moveTo>
                      <a:pt x="5853" y="7449"/>
                    </a:moveTo>
                    <a:lnTo>
                      <a:pt x="6082" y="8074"/>
                    </a:lnTo>
                    <a:lnTo>
                      <a:pt x="5510" y="8417"/>
                    </a:lnTo>
                    <a:lnTo>
                      <a:pt x="5284" y="7792"/>
                    </a:lnTo>
                    <a:lnTo>
                      <a:pt x="5853" y="7449"/>
                    </a:lnTo>
                    <a:close/>
                    <a:moveTo>
                      <a:pt x="3774" y="7537"/>
                    </a:moveTo>
                    <a:lnTo>
                      <a:pt x="4003" y="8161"/>
                    </a:lnTo>
                    <a:lnTo>
                      <a:pt x="3431" y="8499"/>
                    </a:lnTo>
                    <a:lnTo>
                      <a:pt x="3202" y="7877"/>
                    </a:lnTo>
                    <a:lnTo>
                      <a:pt x="3774" y="7537"/>
                    </a:lnTo>
                    <a:close/>
                    <a:moveTo>
                      <a:pt x="1692" y="7622"/>
                    </a:moveTo>
                    <a:lnTo>
                      <a:pt x="1918" y="8247"/>
                    </a:lnTo>
                    <a:lnTo>
                      <a:pt x="1346" y="8587"/>
                    </a:lnTo>
                    <a:lnTo>
                      <a:pt x="1120" y="7959"/>
                    </a:lnTo>
                    <a:lnTo>
                      <a:pt x="1692" y="7622"/>
                    </a:lnTo>
                    <a:close/>
                    <a:moveTo>
                      <a:pt x="4987" y="7967"/>
                    </a:moveTo>
                    <a:lnTo>
                      <a:pt x="5215" y="8592"/>
                    </a:lnTo>
                    <a:lnTo>
                      <a:pt x="4644" y="8930"/>
                    </a:lnTo>
                    <a:lnTo>
                      <a:pt x="4417" y="8305"/>
                    </a:lnTo>
                    <a:lnTo>
                      <a:pt x="4987" y="7967"/>
                    </a:lnTo>
                    <a:close/>
                    <a:moveTo>
                      <a:pt x="2904" y="8055"/>
                    </a:moveTo>
                    <a:lnTo>
                      <a:pt x="3130" y="8680"/>
                    </a:lnTo>
                    <a:lnTo>
                      <a:pt x="2564" y="9018"/>
                    </a:lnTo>
                    <a:lnTo>
                      <a:pt x="2333" y="8393"/>
                    </a:lnTo>
                    <a:lnTo>
                      <a:pt x="2904" y="8055"/>
                    </a:lnTo>
                    <a:close/>
                    <a:moveTo>
                      <a:pt x="825" y="8140"/>
                    </a:moveTo>
                    <a:lnTo>
                      <a:pt x="1051" y="8765"/>
                    </a:lnTo>
                    <a:lnTo>
                      <a:pt x="479" y="9103"/>
                    </a:lnTo>
                    <a:lnTo>
                      <a:pt x="253" y="8481"/>
                    </a:lnTo>
                    <a:lnTo>
                      <a:pt x="825" y="8140"/>
                    </a:lnTo>
                    <a:close/>
                    <a:moveTo>
                      <a:pt x="4120" y="8486"/>
                    </a:moveTo>
                    <a:lnTo>
                      <a:pt x="4346" y="9111"/>
                    </a:lnTo>
                    <a:lnTo>
                      <a:pt x="3777" y="9451"/>
                    </a:lnTo>
                    <a:lnTo>
                      <a:pt x="3551" y="8824"/>
                    </a:lnTo>
                    <a:lnTo>
                      <a:pt x="4120" y="8486"/>
                    </a:lnTo>
                    <a:close/>
                    <a:moveTo>
                      <a:pt x="2038" y="8574"/>
                    </a:moveTo>
                    <a:lnTo>
                      <a:pt x="2264" y="9199"/>
                    </a:lnTo>
                    <a:lnTo>
                      <a:pt x="1694" y="9536"/>
                    </a:lnTo>
                    <a:lnTo>
                      <a:pt x="1466" y="8911"/>
                    </a:lnTo>
                    <a:lnTo>
                      <a:pt x="2038" y="8574"/>
                    </a:lnTo>
                    <a:close/>
                    <a:moveTo>
                      <a:pt x="5332" y="8919"/>
                    </a:moveTo>
                    <a:lnTo>
                      <a:pt x="5561" y="9544"/>
                    </a:lnTo>
                    <a:lnTo>
                      <a:pt x="4989" y="9882"/>
                    </a:lnTo>
                    <a:lnTo>
                      <a:pt x="4763" y="9257"/>
                    </a:lnTo>
                    <a:lnTo>
                      <a:pt x="5332" y="8919"/>
                    </a:lnTo>
                    <a:close/>
                    <a:moveTo>
                      <a:pt x="3250" y="9004"/>
                    </a:moveTo>
                    <a:lnTo>
                      <a:pt x="3476" y="9629"/>
                    </a:lnTo>
                    <a:lnTo>
                      <a:pt x="2910" y="9970"/>
                    </a:lnTo>
                    <a:lnTo>
                      <a:pt x="2678" y="9345"/>
                    </a:lnTo>
                    <a:lnTo>
                      <a:pt x="3250" y="9004"/>
                    </a:lnTo>
                    <a:close/>
                    <a:moveTo>
                      <a:pt x="1171" y="9090"/>
                    </a:moveTo>
                    <a:lnTo>
                      <a:pt x="1397" y="9712"/>
                    </a:lnTo>
                    <a:lnTo>
                      <a:pt x="825" y="10055"/>
                    </a:lnTo>
                    <a:lnTo>
                      <a:pt x="599" y="9430"/>
                    </a:lnTo>
                    <a:lnTo>
                      <a:pt x="1171" y="9090"/>
                    </a:lnTo>
                    <a:close/>
                    <a:moveTo>
                      <a:pt x="4465" y="9438"/>
                    </a:moveTo>
                    <a:lnTo>
                      <a:pt x="4694" y="10063"/>
                    </a:lnTo>
                    <a:lnTo>
                      <a:pt x="4122" y="10401"/>
                    </a:lnTo>
                    <a:lnTo>
                      <a:pt x="3894" y="9776"/>
                    </a:lnTo>
                    <a:lnTo>
                      <a:pt x="4465" y="9438"/>
                    </a:lnTo>
                    <a:close/>
                    <a:moveTo>
                      <a:pt x="2383" y="9523"/>
                    </a:moveTo>
                    <a:lnTo>
                      <a:pt x="2609" y="10145"/>
                    </a:lnTo>
                    <a:lnTo>
                      <a:pt x="2040" y="10488"/>
                    </a:lnTo>
                    <a:lnTo>
                      <a:pt x="1811" y="9863"/>
                    </a:lnTo>
                    <a:lnTo>
                      <a:pt x="2383" y="9523"/>
                    </a:lnTo>
                    <a:close/>
                    <a:moveTo>
                      <a:pt x="5678" y="9869"/>
                    </a:moveTo>
                    <a:lnTo>
                      <a:pt x="5907" y="10494"/>
                    </a:lnTo>
                    <a:lnTo>
                      <a:pt x="5335" y="10834"/>
                    </a:lnTo>
                    <a:lnTo>
                      <a:pt x="5109" y="10209"/>
                    </a:lnTo>
                    <a:lnTo>
                      <a:pt x="5678" y="9869"/>
                    </a:lnTo>
                    <a:close/>
                    <a:moveTo>
                      <a:pt x="3596" y="9956"/>
                    </a:moveTo>
                    <a:lnTo>
                      <a:pt x="3822" y="10576"/>
                    </a:lnTo>
                    <a:lnTo>
                      <a:pt x="3255" y="10919"/>
                    </a:lnTo>
                    <a:lnTo>
                      <a:pt x="3024" y="10294"/>
                    </a:lnTo>
                    <a:lnTo>
                      <a:pt x="3596" y="9956"/>
                    </a:lnTo>
                    <a:close/>
                    <a:moveTo>
                      <a:pt x="1516" y="10039"/>
                    </a:moveTo>
                    <a:lnTo>
                      <a:pt x="1742" y="10664"/>
                    </a:lnTo>
                    <a:lnTo>
                      <a:pt x="1171" y="11007"/>
                    </a:lnTo>
                    <a:lnTo>
                      <a:pt x="945" y="10382"/>
                    </a:lnTo>
                    <a:lnTo>
                      <a:pt x="1516" y="10039"/>
                    </a:lnTo>
                    <a:close/>
                    <a:moveTo>
                      <a:pt x="4811" y="10385"/>
                    </a:moveTo>
                    <a:lnTo>
                      <a:pt x="5040" y="11009"/>
                    </a:lnTo>
                    <a:lnTo>
                      <a:pt x="4468" y="11353"/>
                    </a:lnTo>
                    <a:lnTo>
                      <a:pt x="4242" y="10728"/>
                    </a:lnTo>
                    <a:lnTo>
                      <a:pt x="4811" y="10385"/>
                    </a:lnTo>
                    <a:close/>
                    <a:moveTo>
                      <a:pt x="2729" y="10470"/>
                    </a:moveTo>
                    <a:lnTo>
                      <a:pt x="2955" y="11095"/>
                    </a:lnTo>
                    <a:lnTo>
                      <a:pt x="2386" y="11438"/>
                    </a:lnTo>
                    <a:lnTo>
                      <a:pt x="2157" y="10813"/>
                    </a:lnTo>
                    <a:lnTo>
                      <a:pt x="2729" y="10470"/>
                    </a:lnTo>
                    <a:close/>
                    <a:moveTo>
                      <a:pt x="649" y="10557"/>
                    </a:moveTo>
                    <a:lnTo>
                      <a:pt x="875" y="11182"/>
                    </a:lnTo>
                    <a:lnTo>
                      <a:pt x="304" y="11520"/>
                    </a:lnTo>
                    <a:lnTo>
                      <a:pt x="78" y="10895"/>
                    </a:lnTo>
                    <a:lnTo>
                      <a:pt x="649" y="10557"/>
                    </a:lnTo>
                    <a:close/>
                    <a:moveTo>
                      <a:pt x="6024" y="10815"/>
                    </a:moveTo>
                    <a:lnTo>
                      <a:pt x="6252" y="11440"/>
                    </a:lnTo>
                    <a:lnTo>
                      <a:pt x="5681" y="11783"/>
                    </a:lnTo>
                    <a:lnTo>
                      <a:pt x="5455" y="11158"/>
                    </a:lnTo>
                    <a:lnTo>
                      <a:pt x="6024" y="10815"/>
                    </a:lnTo>
                    <a:close/>
                    <a:moveTo>
                      <a:pt x="3942" y="10903"/>
                    </a:moveTo>
                    <a:lnTo>
                      <a:pt x="4168" y="11528"/>
                    </a:lnTo>
                    <a:lnTo>
                      <a:pt x="3601" y="11866"/>
                    </a:lnTo>
                    <a:lnTo>
                      <a:pt x="3370" y="11246"/>
                    </a:lnTo>
                    <a:lnTo>
                      <a:pt x="3942" y="10903"/>
                    </a:lnTo>
                    <a:close/>
                    <a:moveTo>
                      <a:pt x="1862" y="10988"/>
                    </a:moveTo>
                    <a:lnTo>
                      <a:pt x="2088" y="11613"/>
                    </a:lnTo>
                    <a:lnTo>
                      <a:pt x="1519" y="11954"/>
                    </a:lnTo>
                    <a:lnTo>
                      <a:pt x="1290" y="11329"/>
                    </a:lnTo>
                    <a:lnTo>
                      <a:pt x="1862" y="10988"/>
                    </a:lnTo>
                    <a:close/>
                    <a:moveTo>
                      <a:pt x="5157" y="11334"/>
                    </a:moveTo>
                    <a:lnTo>
                      <a:pt x="5385" y="11959"/>
                    </a:lnTo>
                    <a:lnTo>
                      <a:pt x="4814" y="12299"/>
                    </a:lnTo>
                    <a:lnTo>
                      <a:pt x="4588" y="11677"/>
                    </a:lnTo>
                    <a:lnTo>
                      <a:pt x="5157" y="11334"/>
                    </a:lnTo>
                    <a:close/>
                    <a:moveTo>
                      <a:pt x="3075" y="11422"/>
                    </a:moveTo>
                    <a:lnTo>
                      <a:pt x="3301" y="12047"/>
                    </a:lnTo>
                    <a:lnTo>
                      <a:pt x="2732" y="12384"/>
                    </a:lnTo>
                    <a:lnTo>
                      <a:pt x="2503" y="11759"/>
                    </a:lnTo>
                    <a:lnTo>
                      <a:pt x="3075" y="11422"/>
                    </a:lnTo>
                    <a:close/>
                    <a:moveTo>
                      <a:pt x="995" y="11507"/>
                    </a:moveTo>
                    <a:lnTo>
                      <a:pt x="1221" y="12132"/>
                    </a:lnTo>
                    <a:lnTo>
                      <a:pt x="649" y="12472"/>
                    </a:lnTo>
                    <a:lnTo>
                      <a:pt x="423" y="11847"/>
                    </a:lnTo>
                    <a:lnTo>
                      <a:pt x="995" y="11507"/>
                    </a:lnTo>
                    <a:close/>
                    <a:moveTo>
                      <a:pt x="4287" y="11852"/>
                    </a:moveTo>
                    <a:lnTo>
                      <a:pt x="4513" y="12477"/>
                    </a:lnTo>
                    <a:lnTo>
                      <a:pt x="3947" y="12818"/>
                    </a:lnTo>
                    <a:lnTo>
                      <a:pt x="3715" y="12193"/>
                    </a:lnTo>
                    <a:lnTo>
                      <a:pt x="4287" y="11852"/>
                    </a:lnTo>
                    <a:close/>
                    <a:moveTo>
                      <a:pt x="2208" y="11940"/>
                    </a:moveTo>
                    <a:lnTo>
                      <a:pt x="2434" y="12565"/>
                    </a:lnTo>
                    <a:lnTo>
                      <a:pt x="1862" y="12903"/>
                    </a:lnTo>
                    <a:lnTo>
                      <a:pt x="1636" y="12278"/>
                    </a:lnTo>
                    <a:lnTo>
                      <a:pt x="2208" y="11940"/>
                    </a:lnTo>
                    <a:close/>
                    <a:moveTo>
                      <a:pt x="5502" y="12286"/>
                    </a:moveTo>
                    <a:lnTo>
                      <a:pt x="5731" y="12911"/>
                    </a:lnTo>
                    <a:lnTo>
                      <a:pt x="5159" y="13249"/>
                    </a:lnTo>
                    <a:lnTo>
                      <a:pt x="4933" y="12624"/>
                    </a:lnTo>
                    <a:lnTo>
                      <a:pt x="5502" y="12286"/>
                    </a:lnTo>
                    <a:close/>
                    <a:moveTo>
                      <a:pt x="3420" y="12371"/>
                    </a:moveTo>
                    <a:lnTo>
                      <a:pt x="3646" y="12996"/>
                    </a:lnTo>
                    <a:lnTo>
                      <a:pt x="3077" y="13336"/>
                    </a:lnTo>
                    <a:lnTo>
                      <a:pt x="2849" y="12711"/>
                    </a:lnTo>
                    <a:lnTo>
                      <a:pt x="3420" y="12371"/>
                    </a:lnTo>
                    <a:close/>
                    <a:moveTo>
                      <a:pt x="1341" y="12459"/>
                    </a:moveTo>
                    <a:lnTo>
                      <a:pt x="1567" y="13084"/>
                    </a:lnTo>
                    <a:lnTo>
                      <a:pt x="995" y="13421"/>
                    </a:lnTo>
                    <a:lnTo>
                      <a:pt x="769" y="12796"/>
                    </a:lnTo>
                    <a:lnTo>
                      <a:pt x="1341" y="12459"/>
                    </a:lnTo>
                    <a:close/>
                    <a:moveTo>
                      <a:pt x="4633" y="12804"/>
                    </a:moveTo>
                    <a:lnTo>
                      <a:pt x="4859" y="13429"/>
                    </a:lnTo>
                    <a:lnTo>
                      <a:pt x="4293" y="13767"/>
                    </a:lnTo>
                    <a:lnTo>
                      <a:pt x="4061" y="13142"/>
                    </a:lnTo>
                    <a:lnTo>
                      <a:pt x="4633" y="12804"/>
                    </a:lnTo>
                    <a:close/>
                    <a:moveTo>
                      <a:pt x="2553" y="12890"/>
                    </a:moveTo>
                    <a:lnTo>
                      <a:pt x="2779" y="13512"/>
                    </a:lnTo>
                    <a:lnTo>
                      <a:pt x="2210" y="13855"/>
                    </a:lnTo>
                    <a:lnTo>
                      <a:pt x="1982" y="13230"/>
                    </a:lnTo>
                    <a:lnTo>
                      <a:pt x="2553" y="12890"/>
                    </a:lnTo>
                    <a:close/>
                    <a:moveTo>
                      <a:pt x="5848" y="13235"/>
                    </a:moveTo>
                    <a:lnTo>
                      <a:pt x="6077" y="13860"/>
                    </a:lnTo>
                    <a:lnTo>
                      <a:pt x="5505" y="14201"/>
                    </a:lnTo>
                    <a:lnTo>
                      <a:pt x="5279" y="13576"/>
                    </a:lnTo>
                    <a:lnTo>
                      <a:pt x="5848" y="13235"/>
                    </a:lnTo>
                    <a:close/>
                    <a:moveTo>
                      <a:pt x="3766" y="13323"/>
                    </a:moveTo>
                    <a:lnTo>
                      <a:pt x="3992" y="13945"/>
                    </a:lnTo>
                    <a:lnTo>
                      <a:pt x="3423" y="14286"/>
                    </a:lnTo>
                    <a:lnTo>
                      <a:pt x="3194" y="13661"/>
                    </a:lnTo>
                    <a:lnTo>
                      <a:pt x="3766" y="13323"/>
                    </a:lnTo>
                    <a:close/>
                    <a:moveTo>
                      <a:pt x="4979" y="13751"/>
                    </a:moveTo>
                    <a:lnTo>
                      <a:pt x="5205" y="14376"/>
                    </a:lnTo>
                    <a:lnTo>
                      <a:pt x="4638" y="14719"/>
                    </a:lnTo>
                    <a:lnTo>
                      <a:pt x="4407" y="14094"/>
                    </a:lnTo>
                    <a:lnTo>
                      <a:pt x="4979" y="13751"/>
                    </a:lnTo>
                    <a:close/>
                    <a:moveTo>
                      <a:pt x="2899" y="13839"/>
                    </a:moveTo>
                    <a:lnTo>
                      <a:pt x="3125" y="14464"/>
                    </a:lnTo>
                    <a:lnTo>
                      <a:pt x="2556" y="14804"/>
                    </a:lnTo>
                    <a:lnTo>
                      <a:pt x="2327" y="14179"/>
                    </a:lnTo>
                    <a:lnTo>
                      <a:pt x="2899" y="13839"/>
                    </a:lnTo>
                    <a:close/>
                    <a:moveTo>
                      <a:pt x="4112" y="14270"/>
                    </a:moveTo>
                    <a:lnTo>
                      <a:pt x="4338" y="14895"/>
                    </a:lnTo>
                    <a:lnTo>
                      <a:pt x="3769" y="15235"/>
                    </a:lnTo>
                    <a:lnTo>
                      <a:pt x="3540" y="14613"/>
                    </a:lnTo>
                    <a:lnTo>
                      <a:pt x="4112" y="14270"/>
                    </a:lnTo>
                    <a:close/>
                    <a:moveTo>
                      <a:pt x="5324" y="14703"/>
                    </a:moveTo>
                    <a:lnTo>
                      <a:pt x="5556" y="15328"/>
                    </a:lnTo>
                    <a:lnTo>
                      <a:pt x="4984" y="15666"/>
                    </a:lnTo>
                    <a:lnTo>
                      <a:pt x="4753" y="15043"/>
                    </a:lnTo>
                    <a:lnTo>
                      <a:pt x="5324" y="14703"/>
                    </a:lnTo>
                    <a:close/>
                    <a:moveTo>
                      <a:pt x="1" y="0"/>
                    </a:moveTo>
                    <a:lnTo>
                      <a:pt x="1" y="70"/>
                    </a:lnTo>
                    <a:lnTo>
                      <a:pt x="19" y="131"/>
                    </a:lnTo>
                    <a:lnTo>
                      <a:pt x="1" y="144"/>
                    </a:lnTo>
                    <a:lnTo>
                      <a:pt x="1" y="538"/>
                    </a:lnTo>
                    <a:lnTo>
                      <a:pt x="139" y="455"/>
                    </a:lnTo>
                    <a:lnTo>
                      <a:pt x="365" y="1080"/>
                    </a:lnTo>
                    <a:lnTo>
                      <a:pt x="1" y="1301"/>
                    </a:lnTo>
                    <a:lnTo>
                      <a:pt x="1" y="1694"/>
                    </a:lnTo>
                    <a:lnTo>
                      <a:pt x="485" y="1407"/>
                    </a:lnTo>
                    <a:lnTo>
                      <a:pt x="711" y="2032"/>
                    </a:lnTo>
                    <a:lnTo>
                      <a:pt x="144" y="2370"/>
                    </a:lnTo>
                    <a:lnTo>
                      <a:pt x="1" y="1979"/>
                    </a:lnTo>
                    <a:lnTo>
                      <a:pt x="1" y="2971"/>
                    </a:lnTo>
                    <a:lnTo>
                      <a:pt x="189" y="3497"/>
                    </a:lnTo>
                    <a:lnTo>
                      <a:pt x="1" y="3609"/>
                    </a:lnTo>
                    <a:lnTo>
                      <a:pt x="1" y="4008"/>
                    </a:lnTo>
                    <a:lnTo>
                      <a:pt x="309" y="3822"/>
                    </a:lnTo>
                    <a:lnTo>
                      <a:pt x="535" y="4447"/>
                    </a:lnTo>
                    <a:lnTo>
                      <a:pt x="1" y="4766"/>
                    </a:lnTo>
                    <a:lnTo>
                      <a:pt x="1" y="5875"/>
                    </a:lnTo>
                    <a:lnTo>
                      <a:pt x="14" y="5914"/>
                    </a:lnTo>
                    <a:lnTo>
                      <a:pt x="1" y="5922"/>
                    </a:lnTo>
                    <a:lnTo>
                      <a:pt x="1" y="6319"/>
                    </a:lnTo>
                    <a:lnTo>
                      <a:pt x="134" y="6239"/>
                    </a:lnTo>
                    <a:lnTo>
                      <a:pt x="360" y="6864"/>
                    </a:lnTo>
                    <a:lnTo>
                      <a:pt x="1" y="7079"/>
                    </a:lnTo>
                    <a:lnTo>
                      <a:pt x="1" y="7475"/>
                    </a:lnTo>
                    <a:lnTo>
                      <a:pt x="479" y="7191"/>
                    </a:lnTo>
                    <a:lnTo>
                      <a:pt x="705" y="7816"/>
                    </a:lnTo>
                    <a:lnTo>
                      <a:pt x="134" y="8154"/>
                    </a:lnTo>
                    <a:lnTo>
                      <a:pt x="1" y="7781"/>
                    </a:lnTo>
                    <a:lnTo>
                      <a:pt x="1" y="8776"/>
                    </a:lnTo>
                    <a:lnTo>
                      <a:pt x="181" y="9281"/>
                    </a:lnTo>
                    <a:lnTo>
                      <a:pt x="1" y="9390"/>
                    </a:lnTo>
                    <a:lnTo>
                      <a:pt x="1" y="9789"/>
                    </a:lnTo>
                    <a:lnTo>
                      <a:pt x="301" y="9605"/>
                    </a:lnTo>
                    <a:lnTo>
                      <a:pt x="527" y="10230"/>
                    </a:lnTo>
                    <a:lnTo>
                      <a:pt x="1" y="10547"/>
                    </a:lnTo>
                    <a:lnTo>
                      <a:pt x="1" y="11680"/>
                    </a:lnTo>
                    <a:lnTo>
                      <a:pt x="6" y="11701"/>
                    </a:lnTo>
                    <a:lnTo>
                      <a:pt x="1" y="11701"/>
                    </a:lnTo>
                    <a:lnTo>
                      <a:pt x="1" y="12097"/>
                    </a:lnTo>
                    <a:lnTo>
                      <a:pt x="123" y="12023"/>
                    </a:lnTo>
                    <a:lnTo>
                      <a:pt x="352" y="12648"/>
                    </a:lnTo>
                    <a:lnTo>
                      <a:pt x="1" y="12858"/>
                    </a:lnTo>
                    <a:lnTo>
                      <a:pt x="1" y="13254"/>
                    </a:lnTo>
                    <a:lnTo>
                      <a:pt x="469" y="12975"/>
                    </a:lnTo>
                    <a:lnTo>
                      <a:pt x="697" y="13594"/>
                    </a:lnTo>
                    <a:lnTo>
                      <a:pt x="474" y="13727"/>
                    </a:lnTo>
                    <a:lnTo>
                      <a:pt x="812" y="13924"/>
                    </a:lnTo>
                    <a:lnTo>
                      <a:pt x="814" y="13924"/>
                    </a:lnTo>
                    <a:lnTo>
                      <a:pt x="814" y="13932"/>
                    </a:lnTo>
                    <a:lnTo>
                      <a:pt x="1272" y="14198"/>
                    </a:lnTo>
                    <a:lnTo>
                      <a:pt x="1109" y="13748"/>
                    </a:lnTo>
                    <a:lnTo>
                      <a:pt x="1681" y="13405"/>
                    </a:lnTo>
                    <a:lnTo>
                      <a:pt x="1907" y="14030"/>
                    </a:lnTo>
                    <a:lnTo>
                      <a:pt x="1455" y="14304"/>
                    </a:lnTo>
                    <a:lnTo>
                      <a:pt x="1790" y="14496"/>
                    </a:lnTo>
                    <a:lnTo>
                      <a:pt x="2027" y="14357"/>
                    </a:lnTo>
                    <a:lnTo>
                      <a:pt x="2155" y="14706"/>
                    </a:lnTo>
                    <a:lnTo>
                      <a:pt x="2774" y="15067"/>
                    </a:lnTo>
                    <a:lnTo>
                      <a:pt x="3239" y="14788"/>
                    </a:lnTo>
                    <a:lnTo>
                      <a:pt x="3466" y="15413"/>
                    </a:lnTo>
                    <a:lnTo>
                      <a:pt x="3423" y="15440"/>
                    </a:lnTo>
                    <a:lnTo>
                      <a:pt x="3952" y="15746"/>
                    </a:lnTo>
                    <a:lnTo>
                      <a:pt x="3883" y="15559"/>
                    </a:lnTo>
                    <a:lnTo>
                      <a:pt x="4457" y="15222"/>
                    </a:lnTo>
                    <a:lnTo>
                      <a:pt x="4683" y="15847"/>
                    </a:lnTo>
                    <a:lnTo>
                      <a:pt x="4407" y="16009"/>
                    </a:lnTo>
                    <a:lnTo>
                      <a:pt x="4747" y="16206"/>
                    </a:lnTo>
                    <a:lnTo>
                      <a:pt x="4803" y="16171"/>
                    </a:lnTo>
                    <a:lnTo>
                      <a:pt x="4832" y="16253"/>
                    </a:lnTo>
                    <a:lnTo>
                      <a:pt x="5292" y="16519"/>
                    </a:lnTo>
                    <a:lnTo>
                      <a:pt x="5104" y="15993"/>
                    </a:lnTo>
                    <a:lnTo>
                      <a:pt x="5670" y="15652"/>
                    </a:lnTo>
                    <a:lnTo>
                      <a:pt x="5896" y="16277"/>
                    </a:lnTo>
                    <a:lnTo>
                      <a:pt x="5391" y="16581"/>
                    </a:lnTo>
                    <a:lnTo>
                      <a:pt x="5731" y="16772"/>
                    </a:lnTo>
                    <a:lnTo>
                      <a:pt x="6016" y="16604"/>
                    </a:lnTo>
                    <a:lnTo>
                      <a:pt x="6173" y="17027"/>
                    </a:lnTo>
                    <a:lnTo>
                      <a:pt x="6276" y="17088"/>
                    </a:lnTo>
                    <a:lnTo>
                      <a:pt x="6276" y="16051"/>
                    </a:lnTo>
                    <a:lnTo>
                      <a:pt x="6196" y="16097"/>
                    </a:lnTo>
                    <a:lnTo>
                      <a:pt x="5970" y="15477"/>
                    </a:lnTo>
                    <a:lnTo>
                      <a:pt x="6276" y="15291"/>
                    </a:lnTo>
                    <a:lnTo>
                      <a:pt x="6276" y="14895"/>
                    </a:lnTo>
                    <a:lnTo>
                      <a:pt x="5851" y="15150"/>
                    </a:lnTo>
                    <a:lnTo>
                      <a:pt x="5625" y="14525"/>
                    </a:lnTo>
                    <a:lnTo>
                      <a:pt x="6194" y="14185"/>
                    </a:lnTo>
                    <a:lnTo>
                      <a:pt x="6276" y="14411"/>
                    </a:lnTo>
                    <a:lnTo>
                      <a:pt x="6276" y="13416"/>
                    </a:lnTo>
                    <a:lnTo>
                      <a:pt x="6146" y="13057"/>
                    </a:lnTo>
                    <a:lnTo>
                      <a:pt x="6276" y="12980"/>
                    </a:lnTo>
                    <a:lnTo>
                      <a:pt x="6276" y="12584"/>
                    </a:lnTo>
                    <a:lnTo>
                      <a:pt x="6026" y="12730"/>
                    </a:lnTo>
                    <a:lnTo>
                      <a:pt x="5800" y="12110"/>
                    </a:lnTo>
                    <a:lnTo>
                      <a:pt x="6276" y="11823"/>
                    </a:lnTo>
                    <a:lnTo>
                      <a:pt x="6276" y="10270"/>
                    </a:lnTo>
                    <a:lnTo>
                      <a:pt x="6202" y="10315"/>
                    </a:lnTo>
                    <a:lnTo>
                      <a:pt x="5976" y="9691"/>
                    </a:lnTo>
                    <a:lnTo>
                      <a:pt x="6276" y="9512"/>
                    </a:lnTo>
                    <a:lnTo>
                      <a:pt x="6276" y="9113"/>
                    </a:lnTo>
                    <a:lnTo>
                      <a:pt x="5856" y="9363"/>
                    </a:lnTo>
                    <a:lnTo>
                      <a:pt x="5630" y="8739"/>
                    </a:lnTo>
                    <a:lnTo>
                      <a:pt x="6199" y="8398"/>
                    </a:lnTo>
                    <a:lnTo>
                      <a:pt x="6276" y="8606"/>
                    </a:lnTo>
                    <a:lnTo>
                      <a:pt x="6276" y="7611"/>
                    </a:lnTo>
                    <a:lnTo>
                      <a:pt x="6154" y="7273"/>
                    </a:lnTo>
                    <a:lnTo>
                      <a:pt x="6276" y="7199"/>
                    </a:lnTo>
                    <a:lnTo>
                      <a:pt x="6276" y="6805"/>
                    </a:lnTo>
                    <a:lnTo>
                      <a:pt x="6034" y="6946"/>
                    </a:lnTo>
                    <a:lnTo>
                      <a:pt x="5808" y="6321"/>
                    </a:lnTo>
                    <a:lnTo>
                      <a:pt x="6276" y="6042"/>
                    </a:lnTo>
                    <a:lnTo>
                      <a:pt x="6276" y="4492"/>
                    </a:lnTo>
                    <a:lnTo>
                      <a:pt x="6210" y="4532"/>
                    </a:lnTo>
                    <a:lnTo>
                      <a:pt x="5984" y="3904"/>
                    </a:lnTo>
                    <a:lnTo>
                      <a:pt x="6276" y="3729"/>
                    </a:lnTo>
                    <a:lnTo>
                      <a:pt x="6276" y="3332"/>
                    </a:lnTo>
                    <a:lnTo>
                      <a:pt x="5864" y="3580"/>
                    </a:lnTo>
                    <a:lnTo>
                      <a:pt x="5638" y="2955"/>
                    </a:lnTo>
                    <a:lnTo>
                      <a:pt x="6210" y="2614"/>
                    </a:lnTo>
                    <a:lnTo>
                      <a:pt x="6276" y="2798"/>
                    </a:lnTo>
                    <a:lnTo>
                      <a:pt x="6276" y="1806"/>
                    </a:lnTo>
                    <a:lnTo>
                      <a:pt x="6159" y="1490"/>
                    </a:lnTo>
                    <a:lnTo>
                      <a:pt x="6276" y="1420"/>
                    </a:lnTo>
                    <a:lnTo>
                      <a:pt x="6276" y="1024"/>
                    </a:lnTo>
                    <a:lnTo>
                      <a:pt x="6042" y="1162"/>
                    </a:lnTo>
                    <a:lnTo>
                      <a:pt x="5814" y="538"/>
                    </a:lnTo>
                    <a:lnTo>
                      <a:pt x="5893" y="492"/>
                    </a:lnTo>
                    <a:lnTo>
                      <a:pt x="5311" y="442"/>
                    </a:lnTo>
                    <a:lnTo>
                      <a:pt x="4827" y="732"/>
                    </a:lnTo>
                    <a:lnTo>
                      <a:pt x="4705" y="391"/>
                    </a:lnTo>
                    <a:lnTo>
                      <a:pt x="4332" y="362"/>
                    </a:lnTo>
                    <a:lnTo>
                      <a:pt x="4532" y="907"/>
                    </a:lnTo>
                    <a:lnTo>
                      <a:pt x="3960" y="1250"/>
                    </a:lnTo>
                    <a:lnTo>
                      <a:pt x="3734" y="625"/>
                    </a:lnTo>
                    <a:lnTo>
                      <a:pt x="4191" y="349"/>
                    </a:lnTo>
                    <a:lnTo>
                      <a:pt x="3242" y="269"/>
                    </a:lnTo>
                    <a:lnTo>
                      <a:pt x="3317" y="476"/>
                    </a:lnTo>
                    <a:lnTo>
                      <a:pt x="2745" y="817"/>
                    </a:lnTo>
                    <a:lnTo>
                      <a:pt x="2527" y="210"/>
                    </a:lnTo>
                    <a:lnTo>
                      <a:pt x="1907" y="160"/>
                    </a:lnTo>
                    <a:lnTo>
                      <a:pt x="1532" y="386"/>
                    </a:lnTo>
                    <a:lnTo>
                      <a:pt x="1437" y="120"/>
                    </a:lnTo>
                    <a:lnTo>
                      <a:pt x="1064" y="91"/>
                    </a:lnTo>
                    <a:lnTo>
                      <a:pt x="1234" y="562"/>
                    </a:lnTo>
                    <a:lnTo>
                      <a:pt x="665" y="905"/>
                    </a:lnTo>
                    <a:lnTo>
                      <a:pt x="437" y="280"/>
                    </a:lnTo>
                    <a:lnTo>
                      <a:pt x="790" y="6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0"/>
              <p:cNvSpPr/>
              <p:nvPr/>
            </p:nvSpPr>
            <p:spPr>
              <a:xfrm>
                <a:off x="3103150" y="238125"/>
                <a:ext cx="37575" cy="21825"/>
              </a:xfrm>
              <a:custGeom>
                <a:avLst/>
                <a:gdLst/>
                <a:ahLst/>
                <a:cxnLst/>
                <a:rect l="l" t="t" r="r" b="b"/>
                <a:pathLst>
                  <a:path w="1503" h="873" extrusionOk="0">
                    <a:moveTo>
                      <a:pt x="753" y="0"/>
                    </a:moveTo>
                    <a:lnTo>
                      <a:pt x="0" y="439"/>
                    </a:lnTo>
                    <a:lnTo>
                      <a:pt x="753" y="872"/>
                    </a:lnTo>
                    <a:lnTo>
                      <a:pt x="1503" y="439"/>
                    </a:lnTo>
                    <a:lnTo>
                      <a:pt x="753" y="0"/>
                    </a:lnTo>
                    <a:close/>
                  </a:path>
                </a:pathLst>
              </a:custGeom>
              <a:solidFill>
                <a:srgbClr val="E3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0"/>
              <p:cNvSpPr/>
              <p:nvPr/>
            </p:nvSpPr>
            <p:spPr>
              <a:xfrm>
                <a:off x="3103150" y="249075"/>
                <a:ext cx="183100" cy="36925"/>
              </a:xfrm>
              <a:custGeom>
                <a:avLst/>
                <a:gdLst/>
                <a:ahLst/>
                <a:cxnLst/>
                <a:rect l="l" t="t" r="r" b="b"/>
                <a:pathLst>
                  <a:path w="7324" h="1477" extrusionOk="0">
                    <a:moveTo>
                      <a:pt x="0" y="1"/>
                    </a:moveTo>
                    <a:lnTo>
                      <a:pt x="0" y="868"/>
                    </a:lnTo>
                    <a:lnTo>
                      <a:pt x="7324" y="1477"/>
                    </a:lnTo>
                    <a:lnTo>
                      <a:pt x="7321" y="607"/>
                    </a:lnTo>
                    <a:lnTo>
                      <a:pt x="0" y="1"/>
                    </a:lnTo>
                    <a:close/>
                  </a:path>
                </a:pathLst>
              </a:custGeom>
              <a:solidFill>
                <a:srgbClr val="BA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0"/>
              <p:cNvSpPr/>
              <p:nvPr/>
            </p:nvSpPr>
            <p:spPr>
              <a:xfrm>
                <a:off x="3103150" y="238175"/>
                <a:ext cx="201975" cy="26100"/>
              </a:xfrm>
              <a:custGeom>
                <a:avLst/>
                <a:gdLst/>
                <a:ahLst/>
                <a:cxnLst/>
                <a:rect l="l" t="t" r="r" b="b"/>
                <a:pathLst>
                  <a:path w="8079" h="1044" extrusionOk="0">
                    <a:moveTo>
                      <a:pt x="753" y="1"/>
                    </a:moveTo>
                    <a:lnTo>
                      <a:pt x="0" y="437"/>
                    </a:lnTo>
                    <a:lnTo>
                      <a:pt x="7321" y="1043"/>
                    </a:lnTo>
                    <a:lnTo>
                      <a:pt x="8079" y="610"/>
                    </a:lnTo>
                    <a:lnTo>
                      <a:pt x="7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0"/>
              <p:cNvSpPr/>
              <p:nvPr/>
            </p:nvSpPr>
            <p:spPr>
              <a:xfrm>
                <a:off x="2559725" y="259975"/>
                <a:ext cx="554075" cy="663625"/>
              </a:xfrm>
              <a:custGeom>
                <a:avLst/>
                <a:gdLst/>
                <a:ahLst/>
                <a:cxnLst/>
                <a:rect l="l" t="t" r="r" b="b"/>
                <a:pathLst>
                  <a:path w="22163" h="26545" extrusionOk="0">
                    <a:moveTo>
                      <a:pt x="20777" y="815"/>
                    </a:moveTo>
                    <a:lnTo>
                      <a:pt x="21120" y="1384"/>
                    </a:lnTo>
                    <a:lnTo>
                      <a:pt x="20628" y="1828"/>
                    </a:lnTo>
                    <a:lnTo>
                      <a:pt x="20283" y="1261"/>
                    </a:lnTo>
                    <a:lnTo>
                      <a:pt x="20777" y="815"/>
                    </a:lnTo>
                    <a:close/>
                    <a:moveTo>
                      <a:pt x="20025" y="1493"/>
                    </a:moveTo>
                    <a:lnTo>
                      <a:pt x="20368" y="2062"/>
                    </a:lnTo>
                    <a:lnTo>
                      <a:pt x="19876" y="2503"/>
                    </a:lnTo>
                    <a:lnTo>
                      <a:pt x="19530" y="1934"/>
                    </a:lnTo>
                    <a:lnTo>
                      <a:pt x="20025" y="1493"/>
                    </a:lnTo>
                    <a:close/>
                    <a:moveTo>
                      <a:pt x="17246" y="2652"/>
                    </a:moveTo>
                    <a:lnTo>
                      <a:pt x="17232" y="2664"/>
                    </a:lnTo>
                    <a:lnTo>
                      <a:pt x="17248" y="2655"/>
                    </a:lnTo>
                    <a:lnTo>
                      <a:pt x="17246" y="2652"/>
                    </a:lnTo>
                    <a:close/>
                    <a:moveTo>
                      <a:pt x="17232" y="2664"/>
                    </a:moveTo>
                    <a:lnTo>
                      <a:pt x="17232" y="2664"/>
                    </a:lnTo>
                    <a:lnTo>
                      <a:pt x="17232" y="2664"/>
                    </a:lnTo>
                    <a:close/>
                    <a:moveTo>
                      <a:pt x="21298" y="1679"/>
                    </a:moveTo>
                    <a:lnTo>
                      <a:pt x="21644" y="2248"/>
                    </a:lnTo>
                    <a:lnTo>
                      <a:pt x="21149" y="2692"/>
                    </a:lnTo>
                    <a:lnTo>
                      <a:pt x="20806" y="2126"/>
                    </a:lnTo>
                    <a:lnTo>
                      <a:pt x="21298" y="1679"/>
                    </a:lnTo>
                    <a:close/>
                    <a:moveTo>
                      <a:pt x="19275" y="2168"/>
                    </a:moveTo>
                    <a:lnTo>
                      <a:pt x="19618" y="2737"/>
                    </a:lnTo>
                    <a:lnTo>
                      <a:pt x="19126" y="3181"/>
                    </a:lnTo>
                    <a:lnTo>
                      <a:pt x="18780" y="2612"/>
                    </a:lnTo>
                    <a:lnTo>
                      <a:pt x="19275" y="2168"/>
                    </a:lnTo>
                    <a:close/>
                    <a:moveTo>
                      <a:pt x="20548" y="2357"/>
                    </a:moveTo>
                    <a:lnTo>
                      <a:pt x="20894" y="2926"/>
                    </a:lnTo>
                    <a:lnTo>
                      <a:pt x="20397" y="3370"/>
                    </a:lnTo>
                    <a:lnTo>
                      <a:pt x="20057" y="2798"/>
                    </a:lnTo>
                    <a:lnTo>
                      <a:pt x="20548" y="2357"/>
                    </a:lnTo>
                    <a:close/>
                    <a:moveTo>
                      <a:pt x="18522" y="2844"/>
                    </a:moveTo>
                    <a:lnTo>
                      <a:pt x="18865" y="3410"/>
                    </a:lnTo>
                    <a:lnTo>
                      <a:pt x="18373" y="3857"/>
                    </a:lnTo>
                    <a:lnTo>
                      <a:pt x="18028" y="3288"/>
                    </a:lnTo>
                    <a:lnTo>
                      <a:pt x="18522" y="2844"/>
                    </a:lnTo>
                    <a:close/>
                    <a:moveTo>
                      <a:pt x="19796" y="3032"/>
                    </a:moveTo>
                    <a:lnTo>
                      <a:pt x="20142" y="3599"/>
                    </a:lnTo>
                    <a:lnTo>
                      <a:pt x="19647" y="4046"/>
                    </a:lnTo>
                    <a:lnTo>
                      <a:pt x="19304" y="3476"/>
                    </a:lnTo>
                    <a:lnTo>
                      <a:pt x="19796" y="3032"/>
                    </a:lnTo>
                    <a:close/>
                    <a:moveTo>
                      <a:pt x="21072" y="3221"/>
                    </a:moveTo>
                    <a:lnTo>
                      <a:pt x="21415" y="3790"/>
                    </a:lnTo>
                    <a:lnTo>
                      <a:pt x="20921" y="4234"/>
                    </a:lnTo>
                    <a:lnTo>
                      <a:pt x="20578" y="3668"/>
                    </a:lnTo>
                    <a:lnTo>
                      <a:pt x="21072" y="3221"/>
                    </a:lnTo>
                    <a:close/>
                    <a:moveTo>
                      <a:pt x="16496" y="3330"/>
                    </a:moveTo>
                    <a:lnTo>
                      <a:pt x="16842" y="3899"/>
                    </a:lnTo>
                    <a:lnTo>
                      <a:pt x="16347" y="4341"/>
                    </a:lnTo>
                    <a:lnTo>
                      <a:pt x="16004" y="3777"/>
                    </a:lnTo>
                    <a:lnTo>
                      <a:pt x="16496" y="3330"/>
                    </a:lnTo>
                    <a:close/>
                    <a:moveTo>
                      <a:pt x="17772" y="3522"/>
                    </a:moveTo>
                    <a:lnTo>
                      <a:pt x="18115" y="4088"/>
                    </a:lnTo>
                    <a:lnTo>
                      <a:pt x="17618" y="4532"/>
                    </a:lnTo>
                    <a:lnTo>
                      <a:pt x="17278" y="3963"/>
                    </a:lnTo>
                    <a:lnTo>
                      <a:pt x="17772" y="3522"/>
                    </a:lnTo>
                    <a:close/>
                    <a:moveTo>
                      <a:pt x="19046" y="3710"/>
                    </a:moveTo>
                    <a:lnTo>
                      <a:pt x="19392" y="4280"/>
                    </a:lnTo>
                    <a:lnTo>
                      <a:pt x="18894" y="4721"/>
                    </a:lnTo>
                    <a:lnTo>
                      <a:pt x="18549" y="4152"/>
                    </a:lnTo>
                    <a:lnTo>
                      <a:pt x="19046" y="3710"/>
                    </a:lnTo>
                    <a:close/>
                    <a:moveTo>
                      <a:pt x="20322" y="3897"/>
                    </a:moveTo>
                    <a:lnTo>
                      <a:pt x="20663" y="4468"/>
                    </a:lnTo>
                    <a:lnTo>
                      <a:pt x="20168" y="4910"/>
                    </a:lnTo>
                    <a:lnTo>
                      <a:pt x="19825" y="4341"/>
                    </a:lnTo>
                    <a:lnTo>
                      <a:pt x="20322" y="3897"/>
                    </a:lnTo>
                    <a:close/>
                    <a:moveTo>
                      <a:pt x="15743" y="4006"/>
                    </a:moveTo>
                    <a:lnTo>
                      <a:pt x="16089" y="4575"/>
                    </a:lnTo>
                    <a:lnTo>
                      <a:pt x="15594" y="5019"/>
                    </a:lnTo>
                    <a:lnTo>
                      <a:pt x="15251" y="4452"/>
                    </a:lnTo>
                    <a:lnTo>
                      <a:pt x="15743" y="4006"/>
                    </a:lnTo>
                    <a:close/>
                    <a:moveTo>
                      <a:pt x="21594" y="4085"/>
                    </a:moveTo>
                    <a:lnTo>
                      <a:pt x="21937" y="4654"/>
                    </a:lnTo>
                    <a:lnTo>
                      <a:pt x="21445" y="5099"/>
                    </a:lnTo>
                    <a:lnTo>
                      <a:pt x="21099" y="4532"/>
                    </a:lnTo>
                    <a:lnTo>
                      <a:pt x="21594" y="4085"/>
                    </a:lnTo>
                    <a:close/>
                    <a:moveTo>
                      <a:pt x="17020" y="4194"/>
                    </a:moveTo>
                    <a:lnTo>
                      <a:pt x="17363" y="4763"/>
                    </a:lnTo>
                    <a:lnTo>
                      <a:pt x="16868" y="5210"/>
                    </a:lnTo>
                    <a:lnTo>
                      <a:pt x="16525" y="4641"/>
                    </a:lnTo>
                    <a:lnTo>
                      <a:pt x="17020" y="4194"/>
                    </a:lnTo>
                    <a:close/>
                    <a:moveTo>
                      <a:pt x="18294" y="4383"/>
                    </a:moveTo>
                    <a:lnTo>
                      <a:pt x="18637" y="4952"/>
                    </a:lnTo>
                    <a:lnTo>
                      <a:pt x="18145" y="5399"/>
                    </a:lnTo>
                    <a:lnTo>
                      <a:pt x="17799" y="4830"/>
                    </a:lnTo>
                    <a:lnTo>
                      <a:pt x="18294" y="4383"/>
                    </a:lnTo>
                    <a:close/>
                    <a:moveTo>
                      <a:pt x="19567" y="4575"/>
                    </a:moveTo>
                    <a:lnTo>
                      <a:pt x="19913" y="5144"/>
                    </a:lnTo>
                    <a:lnTo>
                      <a:pt x="19418" y="5588"/>
                    </a:lnTo>
                    <a:lnTo>
                      <a:pt x="19075" y="5016"/>
                    </a:lnTo>
                    <a:lnTo>
                      <a:pt x="19567" y="4575"/>
                    </a:lnTo>
                    <a:close/>
                    <a:moveTo>
                      <a:pt x="14993" y="4684"/>
                    </a:moveTo>
                    <a:lnTo>
                      <a:pt x="15339" y="5253"/>
                    </a:lnTo>
                    <a:lnTo>
                      <a:pt x="14845" y="5694"/>
                    </a:lnTo>
                    <a:lnTo>
                      <a:pt x="14501" y="5125"/>
                    </a:lnTo>
                    <a:lnTo>
                      <a:pt x="14993" y="4684"/>
                    </a:lnTo>
                    <a:close/>
                    <a:moveTo>
                      <a:pt x="20844" y="4763"/>
                    </a:moveTo>
                    <a:lnTo>
                      <a:pt x="21187" y="5333"/>
                    </a:lnTo>
                    <a:lnTo>
                      <a:pt x="20695" y="5774"/>
                    </a:lnTo>
                    <a:lnTo>
                      <a:pt x="20349" y="5205"/>
                    </a:lnTo>
                    <a:lnTo>
                      <a:pt x="20844" y="4763"/>
                    </a:lnTo>
                    <a:close/>
                    <a:moveTo>
                      <a:pt x="16270" y="4870"/>
                    </a:moveTo>
                    <a:lnTo>
                      <a:pt x="16613" y="5442"/>
                    </a:lnTo>
                    <a:lnTo>
                      <a:pt x="16116" y="5883"/>
                    </a:lnTo>
                    <a:lnTo>
                      <a:pt x="15775" y="5314"/>
                    </a:lnTo>
                    <a:lnTo>
                      <a:pt x="16270" y="4870"/>
                    </a:lnTo>
                    <a:close/>
                    <a:moveTo>
                      <a:pt x="17544" y="5059"/>
                    </a:moveTo>
                    <a:lnTo>
                      <a:pt x="17884" y="5628"/>
                    </a:lnTo>
                    <a:lnTo>
                      <a:pt x="17392" y="6074"/>
                    </a:lnTo>
                    <a:lnTo>
                      <a:pt x="17046" y="5505"/>
                    </a:lnTo>
                    <a:lnTo>
                      <a:pt x="17544" y="5059"/>
                    </a:lnTo>
                    <a:close/>
                    <a:moveTo>
                      <a:pt x="12970" y="5170"/>
                    </a:moveTo>
                    <a:lnTo>
                      <a:pt x="13310" y="5737"/>
                    </a:lnTo>
                    <a:lnTo>
                      <a:pt x="12816" y="6184"/>
                    </a:lnTo>
                    <a:lnTo>
                      <a:pt x="12473" y="5614"/>
                    </a:lnTo>
                    <a:lnTo>
                      <a:pt x="12970" y="5170"/>
                    </a:lnTo>
                    <a:close/>
                    <a:moveTo>
                      <a:pt x="18815" y="5250"/>
                    </a:moveTo>
                    <a:lnTo>
                      <a:pt x="19160" y="5817"/>
                    </a:lnTo>
                    <a:lnTo>
                      <a:pt x="18666" y="6263"/>
                    </a:lnTo>
                    <a:lnTo>
                      <a:pt x="18323" y="5694"/>
                    </a:lnTo>
                    <a:lnTo>
                      <a:pt x="18815" y="5250"/>
                    </a:lnTo>
                    <a:close/>
                    <a:moveTo>
                      <a:pt x="14241" y="5359"/>
                    </a:moveTo>
                    <a:lnTo>
                      <a:pt x="14584" y="5928"/>
                    </a:lnTo>
                    <a:lnTo>
                      <a:pt x="14092" y="6372"/>
                    </a:lnTo>
                    <a:lnTo>
                      <a:pt x="13746" y="5803"/>
                    </a:lnTo>
                    <a:lnTo>
                      <a:pt x="14241" y="5359"/>
                    </a:lnTo>
                    <a:close/>
                    <a:moveTo>
                      <a:pt x="20091" y="5439"/>
                    </a:moveTo>
                    <a:lnTo>
                      <a:pt x="20434" y="6008"/>
                    </a:lnTo>
                    <a:lnTo>
                      <a:pt x="19942" y="6452"/>
                    </a:lnTo>
                    <a:lnTo>
                      <a:pt x="19597" y="5883"/>
                    </a:lnTo>
                    <a:lnTo>
                      <a:pt x="20091" y="5439"/>
                    </a:lnTo>
                    <a:close/>
                    <a:moveTo>
                      <a:pt x="15515" y="5548"/>
                    </a:moveTo>
                    <a:lnTo>
                      <a:pt x="15860" y="6117"/>
                    </a:lnTo>
                    <a:lnTo>
                      <a:pt x="15366" y="6561"/>
                    </a:lnTo>
                    <a:lnTo>
                      <a:pt x="15023" y="5992"/>
                    </a:lnTo>
                    <a:lnTo>
                      <a:pt x="15515" y="5548"/>
                    </a:lnTo>
                    <a:close/>
                    <a:moveTo>
                      <a:pt x="21365" y="5628"/>
                    </a:moveTo>
                    <a:lnTo>
                      <a:pt x="21711" y="6197"/>
                    </a:lnTo>
                    <a:lnTo>
                      <a:pt x="21216" y="6641"/>
                    </a:lnTo>
                    <a:lnTo>
                      <a:pt x="20873" y="6074"/>
                    </a:lnTo>
                    <a:lnTo>
                      <a:pt x="21365" y="5628"/>
                    </a:lnTo>
                    <a:close/>
                    <a:moveTo>
                      <a:pt x="16791" y="5737"/>
                    </a:moveTo>
                    <a:lnTo>
                      <a:pt x="17134" y="6306"/>
                    </a:lnTo>
                    <a:lnTo>
                      <a:pt x="16642" y="6747"/>
                    </a:lnTo>
                    <a:lnTo>
                      <a:pt x="16296" y="6181"/>
                    </a:lnTo>
                    <a:lnTo>
                      <a:pt x="16791" y="5737"/>
                    </a:lnTo>
                    <a:close/>
                    <a:moveTo>
                      <a:pt x="12217" y="5843"/>
                    </a:moveTo>
                    <a:lnTo>
                      <a:pt x="12560" y="6415"/>
                    </a:lnTo>
                    <a:lnTo>
                      <a:pt x="12066" y="6859"/>
                    </a:lnTo>
                    <a:lnTo>
                      <a:pt x="11723" y="6290"/>
                    </a:lnTo>
                    <a:lnTo>
                      <a:pt x="12217" y="5843"/>
                    </a:lnTo>
                    <a:close/>
                    <a:moveTo>
                      <a:pt x="18065" y="5928"/>
                    </a:moveTo>
                    <a:lnTo>
                      <a:pt x="18411" y="6495"/>
                    </a:lnTo>
                    <a:lnTo>
                      <a:pt x="17913" y="6939"/>
                    </a:lnTo>
                    <a:lnTo>
                      <a:pt x="17573" y="6370"/>
                    </a:lnTo>
                    <a:lnTo>
                      <a:pt x="18065" y="5928"/>
                    </a:lnTo>
                    <a:close/>
                    <a:moveTo>
                      <a:pt x="13491" y="6035"/>
                    </a:moveTo>
                    <a:lnTo>
                      <a:pt x="13834" y="6601"/>
                    </a:lnTo>
                    <a:lnTo>
                      <a:pt x="13342" y="7048"/>
                    </a:lnTo>
                    <a:lnTo>
                      <a:pt x="12996" y="6479"/>
                    </a:lnTo>
                    <a:lnTo>
                      <a:pt x="13491" y="6035"/>
                    </a:lnTo>
                    <a:close/>
                    <a:moveTo>
                      <a:pt x="19341" y="6114"/>
                    </a:moveTo>
                    <a:lnTo>
                      <a:pt x="19684" y="6681"/>
                    </a:lnTo>
                    <a:lnTo>
                      <a:pt x="19187" y="7128"/>
                    </a:lnTo>
                    <a:lnTo>
                      <a:pt x="18847" y="6558"/>
                    </a:lnTo>
                    <a:lnTo>
                      <a:pt x="19341" y="6114"/>
                    </a:lnTo>
                    <a:close/>
                    <a:moveTo>
                      <a:pt x="14765" y="6223"/>
                    </a:moveTo>
                    <a:lnTo>
                      <a:pt x="15110" y="6792"/>
                    </a:lnTo>
                    <a:lnTo>
                      <a:pt x="14613" y="7237"/>
                    </a:lnTo>
                    <a:lnTo>
                      <a:pt x="14273" y="6667"/>
                    </a:lnTo>
                    <a:lnTo>
                      <a:pt x="14765" y="6223"/>
                    </a:lnTo>
                    <a:close/>
                    <a:moveTo>
                      <a:pt x="20615" y="6303"/>
                    </a:moveTo>
                    <a:lnTo>
                      <a:pt x="20955" y="6872"/>
                    </a:lnTo>
                    <a:lnTo>
                      <a:pt x="20463" y="7316"/>
                    </a:lnTo>
                    <a:lnTo>
                      <a:pt x="20118" y="6747"/>
                    </a:lnTo>
                    <a:lnTo>
                      <a:pt x="20615" y="6303"/>
                    </a:lnTo>
                    <a:close/>
                    <a:moveTo>
                      <a:pt x="16041" y="6412"/>
                    </a:moveTo>
                    <a:lnTo>
                      <a:pt x="16382" y="6981"/>
                    </a:lnTo>
                    <a:lnTo>
                      <a:pt x="15890" y="7425"/>
                    </a:lnTo>
                    <a:lnTo>
                      <a:pt x="15544" y="6859"/>
                    </a:lnTo>
                    <a:lnTo>
                      <a:pt x="16041" y="6412"/>
                    </a:lnTo>
                    <a:close/>
                    <a:moveTo>
                      <a:pt x="11465" y="6521"/>
                    </a:moveTo>
                    <a:lnTo>
                      <a:pt x="11808" y="7090"/>
                    </a:lnTo>
                    <a:lnTo>
                      <a:pt x="11313" y="7537"/>
                    </a:lnTo>
                    <a:lnTo>
                      <a:pt x="10970" y="6968"/>
                    </a:lnTo>
                    <a:lnTo>
                      <a:pt x="11465" y="6521"/>
                    </a:lnTo>
                    <a:close/>
                    <a:moveTo>
                      <a:pt x="17312" y="6601"/>
                    </a:moveTo>
                    <a:lnTo>
                      <a:pt x="17658" y="7170"/>
                    </a:lnTo>
                    <a:lnTo>
                      <a:pt x="17163" y="7617"/>
                    </a:lnTo>
                    <a:lnTo>
                      <a:pt x="16820" y="7048"/>
                    </a:lnTo>
                    <a:lnTo>
                      <a:pt x="17312" y="6601"/>
                    </a:lnTo>
                    <a:close/>
                    <a:moveTo>
                      <a:pt x="12738" y="6710"/>
                    </a:moveTo>
                    <a:lnTo>
                      <a:pt x="13081" y="7279"/>
                    </a:lnTo>
                    <a:lnTo>
                      <a:pt x="12590" y="7721"/>
                    </a:lnTo>
                    <a:lnTo>
                      <a:pt x="12244" y="7154"/>
                    </a:lnTo>
                    <a:lnTo>
                      <a:pt x="12738" y="6710"/>
                    </a:lnTo>
                    <a:close/>
                    <a:moveTo>
                      <a:pt x="18589" y="6792"/>
                    </a:moveTo>
                    <a:lnTo>
                      <a:pt x="18932" y="7359"/>
                    </a:lnTo>
                    <a:lnTo>
                      <a:pt x="18437" y="7803"/>
                    </a:lnTo>
                    <a:lnTo>
                      <a:pt x="18094" y="7234"/>
                    </a:lnTo>
                    <a:lnTo>
                      <a:pt x="18589" y="6792"/>
                    </a:lnTo>
                    <a:close/>
                    <a:moveTo>
                      <a:pt x="14012" y="6901"/>
                    </a:moveTo>
                    <a:lnTo>
                      <a:pt x="14358" y="7471"/>
                    </a:lnTo>
                    <a:lnTo>
                      <a:pt x="13863" y="7912"/>
                    </a:lnTo>
                    <a:lnTo>
                      <a:pt x="13520" y="7343"/>
                    </a:lnTo>
                    <a:lnTo>
                      <a:pt x="14012" y="6901"/>
                    </a:lnTo>
                    <a:close/>
                    <a:moveTo>
                      <a:pt x="19862" y="6981"/>
                    </a:moveTo>
                    <a:lnTo>
                      <a:pt x="20205" y="7550"/>
                    </a:lnTo>
                    <a:lnTo>
                      <a:pt x="19714" y="7992"/>
                    </a:lnTo>
                    <a:lnTo>
                      <a:pt x="19368" y="7423"/>
                    </a:lnTo>
                    <a:lnTo>
                      <a:pt x="19862" y="6981"/>
                    </a:lnTo>
                    <a:close/>
                    <a:moveTo>
                      <a:pt x="15289" y="7088"/>
                    </a:moveTo>
                    <a:lnTo>
                      <a:pt x="15632" y="7657"/>
                    </a:lnTo>
                    <a:lnTo>
                      <a:pt x="15137" y="8101"/>
                    </a:lnTo>
                    <a:lnTo>
                      <a:pt x="14794" y="7532"/>
                    </a:lnTo>
                    <a:lnTo>
                      <a:pt x="15289" y="7088"/>
                    </a:lnTo>
                    <a:close/>
                    <a:moveTo>
                      <a:pt x="21136" y="7167"/>
                    </a:moveTo>
                    <a:lnTo>
                      <a:pt x="21482" y="7736"/>
                    </a:lnTo>
                    <a:lnTo>
                      <a:pt x="20987" y="8181"/>
                    </a:lnTo>
                    <a:lnTo>
                      <a:pt x="20644" y="7611"/>
                    </a:lnTo>
                    <a:lnTo>
                      <a:pt x="21136" y="7167"/>
                    </a:lnTo>
                    <a:close/>
                    <a:moveTo>
                      <a:pt x="10712" y="7197"/>
                    </a:moveTo>
                    <a:lnTo>
                      <a:pt x="11058" y="7766"/>
                    </a:lnTo>
                    <a:lnTo>
                      <a:pt x="10563" y="8210"/>
                    </a:lnTo>
                    <a:lnTo>
                      <a:pt x="10220" y="7643"/>
                    </a:lnTo>
                    <a:lnTo>
                      <a:pt x="10712" y="7197"/>
                    </a:lnTo>
                    <a:close/>
                    <a:moveTo>
                      <a:pt x="16562" y="7276"/>
                    </a:moveTo>
                    <a:lnTo>
                      <a:pt x="16908" y="7846"/>
                    </a:lnTo>
                    <a:lnTo>
                      <a:pt x="16413" y="8290"/>
                    </a:lnTo>
                    <a:lnTo>
                      <a:pt x="16068" y="7723"/>
                    </a:lnTo>
                    <a:lnTo>
                      <a:pt x="16562" y="7276"/>
                    </a:lnTo>
                    <a:close/>
                    <a:moveTo>
                      <a:pt x="11989" y="7385"/>
                    </a:moveTo>
                    <a:lnTo>
                      <a:pt x="12332" y="7955"/>
                    </a:lnTo>
                    <a:lnTo>
                      <a:pt x="11840" y="8401"/>
                    </a:lnTo>
                    <a:lnTo>
                      <a:pt x="11494" y="7832"/>
                    </a:lnTo>
                    <a:lnTo>
                      <a:pt x="11989" y="7385"/>
                    </a:lnTo>
                    <a:close/>
                    <a:moveTo>
                      <a:pt x="17839" y="7465"/>
                    </a:moveTo>
                    <a:lnTo>
                      <a:pt x="18179" y="8034"/>
                    </a:lnTo>
                    <a:lnTo>
                      <a:pt x="17685" y="8478"/>
                    </a:lnTo>
                    <a:lnTo>
                      <a:pt x="17344" y="7912"/>
                    </a:lnTo>
                    <a:lnTo>
                      <a:pt x="17839" y="7465"/>
                    </a:lnTo>
                    <a:close/>
                    <a:moveTo>
                      <a:pt x="13262" y="7574"/>
                    </a:moveTo>
                    <a:lnTo>
                      <a:pt x="13608" y="8143"/>
                    </a:lnTo>
                    <a:lnTo>
                      <a:pt x="13111" y="8590"/>
                    </a:lnTo>
                    <a:lnTo>
                      <a:pt x="12770" y="8021"/>
                    </a:lnTo>
                    <a:lnTo>
                      <a:pt x="13262" y="7574"/>
                    </a:lnTo>
                    <a:close/>
                    <a:moveTo>
                      <a:pt x="19113" y="7657"/>
                    </a:moveTo>
                    <a:lnTo>
                      <a:pt x="19453" y="8223"/>
                    </a:lnTo>
                    <a:lnTo>
                      <a:pt x="18961" y="8670"/>
                    </a:lnTo>
                    <a:lnTo>
                      <a:pt x="18615" y="8101"/>
                    </a:lnTo>
                    <a:lnTo>
                      <a:pt x="19113" y="7657"/>
                    </a:lnTo>
                    <a:close/>
                    <a:moveTo>
                      <a:pt x="8689" y="7686"/>
                    </a:moveTo>
                    <a:lnTo>
                      <a:pt x="9029" y="8255"/>
                    </a:lnTo>
                    <a:lnTo>
                      <a:pt x="8537" y="8696"/>
                    </a:lnTo>
                    <a:lnTo>
                      <a:pt x="8191" y="8130"/>
                    </a:lnTo>
                    <a:lnTo>
                      <a:pt x="8689" y="7686"/>
                    </a:lnTo>
                    <a:close/>
                    <a:moveTo>
                      <a:pt x="14539" y="7766"/>
                    </a:moveTo>
                    <a:lnTo>
                      <a:pt x="14879" y="8335"/>
                    </a:lnTo>
                    <a:lnTo>
                      <a:pt x="14384" y="8776"/>
                    </a:lnTo>
                    <a:lnTo>
                      <a:pt x="14041" y="8210"/>
                    </a:lnTo>
                    <a:lnTo>
                      <a:pt x="14539" y="7766"/>
                    </a:lnTo>
                    <a:close/>
                    <a:moveTo>
                      <a:pt x="20384" y="7846"/>
                    </a:moveTo>
                    <a:lnTo>
                      <a:pt x="20729" y="8412"/>
                    </a:lnTo>
                    <a:lnTo>
                      <a:pt x="20235" y="8856"/>
                    </a:lnTo>
                    <a:lnTo>
                      <a:pt x="19892" y="8287"/>
                    </a:lnTo>
                    <a:lnTo>
                      <a:pt x="20384" y="7846"/>
                    </a:lnTo>
                    <a:close/>
                    <a:moveTo>
                      <a:pt x="9960" y="7875"/>
                    </a:moveTo>
                    <a:lnTo>
                      <a:pt x="10305" y="8444"/>
                    </a:lnTo>
                    <a:lnTo>
                      <a:pt x="9811" y="8885"/>
                    </a:lnTo>
                    <a:lnTo>
                      <a:pt x="9468" y="8316"/>
                    </a:lnTo>
                    <a:lnTo>
                      <a:pt x="9960" y="7875"/>
                    </a:lnTo>
                    <a:close/>
                    <a:moveTo>
                      <a:pt x="15810" y="7955"/>
                    </a:moveTo>
                    <a:lnTo>
                      <a:pt x="16153" y="8524"/>
                    </a:lnTo>
                    <a:lnTo>
                      <a:pt x="15661" y="8965"/>
                    </a:lnTo>
                    <a:lnTo>
                      <a:pt x="15315" y="8396"/>
                    </a:lnTo>
                    <a:lnTo>
                      <a:pt x="15810" y="7955"/>
                    </a:lnTo>
                    <a:close/>
                    <a:moveTo>
                      <a:pt x="21660" y="8034"/>
                    </a:moveTo>
                    <a:lnTo>
                      <a:pt x="22003" y="8603"/>
                    </a:lnTo>
                    <a:lnTo>
                      <a:pt x="21511" y="9045"/>
                    </a:lnTo>
                    <a:lnTo>
                      <a:pt x="21165" y="8476"/>
                    </a:lnTo>
                    <a:lnTo>
                      <a:pt x="21660" y="8034"/>
                    </a:lnTo>
                    <a:close/>
                    <a:moveTo>
                      <a:pt x="11236" y="8064"/>
                    </a:moveTo>
                    <a:lnTo>
                      <a:pt x="11579" y="8630"/>
                    </a:lnTo>
                    <a:lnTo>
                      <a:pt x="11084" y="9074"/>
                    </a:lnTo>
                    <a:lnTo>
                      <a:pt x="10741" y="8508"/>
                    </a:lnTo>
                    <a:lnTo>
                      <a:pt x="11236" y="8064"/>
                    </a:lnTo>
                    <a:close/>
                    <a:moveTo>
                      <a:pt x="17084" y="8143"/>
                    </a:moveTo>
                    <a:lnTo>
                      <a:pt x="17429" y="8712"/>
                    </a:lnTo>
                    <a:lnTo>
                      <a:pt x="16935" y="9154"/>
                    </a:lnTo>
                    <a:lnTo>
                      <a:pt x="16592" y="8587"/>
                    </a:lnTo>
                    <a:lnTo>
                      <a:pt x="17084" y="8143"/>
                    </a:lnTo>
                    <a:close/>
                    <a:moveTo>
                      <a:pt x="12510" y="8250"/>
                    </a:moveTo>
                    <a:lnTo>
                      <a:pt x="12855" y="8819"/>
                    </a:lnTo>
                    <a:lnTo>
                      <a:pt x="12361" y="9266"/>
                    </a:lnTo>
                    <a:lnTo>
                      <a:pt x="12018" y="8696"/>
                    </a:lnTo>
                    <a:lnTo>
                      <a:pt x="12510" y="8250"/>
                    </a:lnTo>
                    <a:close/>
                    <a:moveTo>
                      <a:pt x="18360" y="8329"/>
                    </a:moveTo>
                    <a:lnTo>
                      <a:pt x="18703" y="8899"/>
                    </a:lnTo>
                    <a:lnTo>
                      <a:pt x="18211" y="9343"/>
                    </a:lnTo>
                    <a:lnTo>
                      <a:pt x="17865" y="8776"/>
                    </a:lnTo>
                    <a:lnTo>
                      <a:pt x="18360" y="8329"/>
                    </a:lnTo>
                    <a:close/>
                    <a:moveTo>
                      <a:pt x="7933" y="8361"/>
                    </a:moveTo>
                    <a:lnTo>
                      <a:pt x="8279" y="8933"/>
                    </a:lnTo>
                    <a:lnTo>
                      <a:pt x="8175" y="9021"/>
                    </a:lnTo>
                    <a:lnTo>
                      <a:pt x="7784" y="9375"/>
                    </a:lnTo>
                    <a:lnTo>
                      <a:pt x="7441" y="8805"/>
                    </a:lnTo>
                    <a:lnTo>
                      <a:pt x="7933" y="8361"/>
                    </a:lnTo>
                    <a:close/>
                    <a:moveTo>
                      <a:pt x="13786" y="8441"/>
                    </a:moveTo>
                    <a:lnTo>
                      <a:pt x="14129" y="9008"/>
                    </a:lnTo>
                    <a:lnTo>
                      <a:pt x="13635" y="9454"/>
                    </a:lnTo>
                    <a:lnTo>
                      <a:pt x="13292" y="8885"/>
                    </a:lnTo>
                    <a:lnTo>
                      <a:pt x="13786" y="8441"/>
                    </a:lnTo>
                    <a:close/>
                    <a:moveTo>
                      <a:pt x="19634" y="8521"/>
                    </a:moveTo>
                    <a:lnTo>
                      <a:pt x="19979" y="9087"/>
                    </a:lnTo>
                    <a:lnTo>
                      <a:pt x="19485" y="9534"/>
                    </a:lnTo>
                    <a:lnTo>
                      <a:pt x="19142" y="8965"/>
                    </a:lnTo>
                    <a:lnTo>
                      <a:pt x="19634" y="8521"/>
                    </a:lnTo>
                    <a:close/>
                    <a:moveTo>
                      <a:pt x="9210" y="8550"/>
                    </a:moveTo>
                    <a:lnTo>
                      <a:pt x="9555" y="9119"/>
                    </a:lnTo>
                    <a:lnTo>
                      <a:pt x="9061" y="9563"/>
                    </a:lnTo>
                    <a:lnTo>
                      <a:pt x="8718" y="8994"/>
                    </a:lnTo>
                    <a:lnTo>
                      <a:pt x="9210" y="8550"/>
                    </a:lnTo>
                    <a:close/>
                    <a:moveTo>
                      <a:pt x="15060" y="8630"/>
                    </a:moveTo>
                    <a:lnTo>
                      <a:pt x="15403" y="9199"/>
                    </a:lnTo>
                    <a:lnTo>
                      <a:pt x="14911" y="9643"/>
                    </a:lnTo>
                    <a:lnTo>
                      <a:pt x="14565" y="9074"/>
                    </a:lnTo>
                    <a:lnTo>
                      <a:pt x="15060" y="8630"/>
                    </a:lnTo>
                    <a:close/>
                    <a:moveTo>
                      <a:pt x="20910" y="8710"/>
                    </a:moveTo>
                    <a:lnTo>
                      <a:pt x="21253" y="9276"/>
                    </a:lnTo>
                    <a:lnTo>
                      <a:pt x="20756" y="9723"/>
                    </a:lnTo>
                    <a:lnTo>
                      <a:pt x="20416" y="9154"/>
                    </a:lnTo>
                    <a:lnTo>
                      <a:pt x="20910" y="8710"/>
                    </a:lnTo>
                    <a:close/>
                    <a:moveTo>
                      <a:pt x="10486" y="8739"/>
                    </a:moveTo>
                    <a:lnTo>
                      <a:pt x="10829" y="9308"/>
                    </a:lnTo>
                    <a:lnTo>
                      <a:pt x="10332" y="9749"/>
                    </a:lnTo>
                    <a:lnTo>
                      <a:pt x="9992" y="9183"/>
                    </a:lnTo>
                    <a:lnTo>
                      <a:pt x="10486" y="8739"/>
                    </a:lnTo>
                    <a:close/>
                    <a:moveTo>
                      <a:pt x="16331" y="8819"/>
                    </a:moveTo>
                    <a:lnTo>
                      <a:pt x="16677" y="9388"/>
                    </a:lnTo>
                    <a:lnTo>
                      <a:pt x="16182" y="9832"/>
                    </a:lnTo>
                    <a:lnTo>
                      <a:pt x="15842" y="9266"/>
                    </a:lnTo>
                    <a:lnTo>
                      <a:pt x="16331" y="8819"/>
                    </a:lnTo>
                    <a:close/>
                    <a:moveTo>
                      <a:pt x="11760" y="8928"/>
                    </a:moveTo>
                    <a:lnTo>
                      <a:pt x="12100" y="9497"/>
                    </a:lnTo>
                    <a:lnTo>
                      <a:pt x="11608" y="9938"/>
                    </a:lnTo>
                    <a:lnTo>
                      <a:pt x="11268" y="9372"/>
                    </a:lnTo>
                    <a:lnTo>
                      <a:pt x="11760" y="8928"/>
                    </a:lnTo>
                    <a:close/>
                    <a:moveTo>
                      <a:pt x="17610" y="9008"/>
                    </a:moveTo>
                    <a:lnTo>
                      <a:pt x="17950" y="9577"/>
                    </a:lnTo>
                    <a:lnTo>
                      <a:pt x="17459" y="10018"/>
                    </a:lnTo>
                    <a:lnTo>
                      <a:pt x="17113" y="9449"/>
                    </a:lnTo>
                    <a:lnTo>
                      <a:pt x="17610" y="9008"/>
                    </a:lnTo>
                    <a:close/>
                    <a:moveTo>
                      <a:pt x="7181" y="9039"/>
                    </a:moveTo>
                    <a:lnTo>
                      <a:pt x="7526" y="9606"/>
                    </a:lnTo>
                    <a:lnTo>
                      <a:pt x="7032" y="10053"/>
                    </a:lnTo>
                    <a:lnTo>
                      <a:pt x="6689" y="9484"/>
                    </a:lnTo>
                    <a:lnTo>
                      <a:pt x="7181" y="9039"/>
                    </a:lnTo>
                    <a:close/>
                    <a:moveTo>
                      <a:pt x="13031" y="9119"/>
                    </a:moveTo>
                    <a:lnTo>
                      <a:pt x="13377" y="9686"/>
                    </a:lnTo>
                    <a:lnTo>
                      <a:pt x="12882" y="10130"/>
                    </a:lnTo>
                    <a:lnTo>
                      <a:pt x="12539" y="9561"/>
                    </a:lnTo>
                    <a:lnTo>
                      <a:pt x="13031" y="9119"/>
                    </a:lnTo>
                    <a:close/>
                    <a:moveTo>
                      <a:pt x="18881" y="9199"/>
                    </a:moveTo>
                    <a:lnTo>
                      <a:pt x="19224" y="9765"/>
                    </a:lnTo>
                    <a:lnTo>
                      <a:pt x="18732" y="10210"/>
                    </a:lnTo>
                    <a:lnTo>
                      <a:pt x="18389" y="9640"/>
                    </a:lnTo>
                    <a:lnTo>
                      <a:pt x="18881" y="9199"/>
                    </a:lnTo>
                    <a:close/>
                    <a:moveTo>
                      <a:pt x="8457" y="9228"/>
                    </a:moveTo>
                    <a:lnTo>
                      <a:pt x="8800" y="9797"/>
                    </a:lnTo>
                    <a:lnTo>
                      <a:pt x="8702" y="9885"/>
                    </a:lnTo>
                    <a:lnTo>
                      <a:pt x="8308" y="10241"/>
                    </a:lnTo>
                    <a:lnTo>
                      <a:pt x="7963" y="9670"/>
                    </a:lnTo>
                    <a:lnTo>
                      <a:pt x="8457" y="9228"/>
                    </a:lnTo>
                    <a:close/>
                    <a:moveTo>
                      <a:pt x="14307" y="9305"/>
                    </a:moveTo>
                    <a:lnTo>
                      <a:pt x="14650" y="9872"/>
                    </a:lnTo>
                    <a:lnTo>
                      <a:pt x="14158" y="10319"/>
                    </a:lnTo>
                    <a:lnTo>
                      <a:pt x="13813" y="9749"/>
                    </a:lnTo>
                    <a:lnTo>
                      <a:pt x="14307" y="9305"/>
                    </a:lnTo>
                    <a:close/>
                    <a:moveTo>
                      <a:pt x="20158" y="9383"/>
                    </a:moveTo>
                    <a:lnTo>
                      <a:pt x="20501" y="9954"/>
                    </a:lnTo>
                    <a:lnTo>
                      <a:pt x="20006" y="10398"/>
                    </a:lnTo>
                    <a:lnTo>
                      <a:pt x="19663" y="9829"/>
                    </a:lnTo>
                    <a:lnTo>
                      <a:pt x="20158" y="9383"/>
                    </a:lnTo>
                    <a:close/>
                    <a:moveTo>
                      <a:pt x="9734" y="9414"/>
                    </a:moveTo>
                    <a:lnTo>
                      <a:pt x="10077" y="9984"/>
                    </a:lnTo>
                    <a:lnTo>
                      <a:pt x="9582" y="10428"/>
                    </a:lnTo>
                    <a:lnTo>
                      <a:pt x="9239" y="9859"/>
                    </a:lnTo>
                    <a:lnTo>
                      <a:pt x="9734" y="9414"/>
                    </a:lnTo>
                    <a:close/>
                    <a:moveTo>
                      <a:pt x="15581" y="9494"/>
                    </a:moveTo>
                    <a:lnTo>
                      <a:pt x="15927" y="10063"/>
                    </a:lnTo>
                    <a:lnTo>
                      <a:pt x="15432" y="10507"/>
                    </a:lnTo>
                    <a:lnTo>
                      <a:pt x="15089" y="9938"/>
                    </a:lnTo>
                    <a:lnTo>
                      <a:pt x="15581" y="9494"/>
                    </a:lnTo>
                    <a:close/>
                    <a:moveTo>
                      <a:pt x="21431" y="9574"/>
                    </a:moveTo>
                    <a:lnTo>
                      <a:pt x="21774" y="10143"/>
                    </a:lnTo>
                    <a:lnTo>
                      <a:pt x="21282" y="10587"/>
                    </a:lnTo>
                    <a:lnTo>
                      <a:pt x="20937" y="10018"/>
                    </a:lnTo>
                    <a:lnTo>
                      <a:pt x="21431" y="9574"/>
                    </a:lnTo>
                    <a:close/>
                    <a:moveTo>
                      <a:pt x="11007" y="9603"/>
                    </a:moveTo>
                    <a:lnTo>
                      <a:pt x="11350" y="10172"/>
                    </a:lnTo>
                    <a:lnTo>
                      <a:pt x="10858" y="10616"/>
                    </a:lnTo>
                    <a:lnTo>
                      <a:pt x="10513" y="10050"/>
                    </a:lnTo>
                    <a:lnTo>
                      <a:pt x="11007" y="9603"/>
                    </a:lnTo>
                    <a:close/>
                    <a:moveTo>
                      <a:pt x="16858" y="9683"/>
                    </a:moveTo>
                    <a:lnTo>
                      <a:pt x="17201" y="10252"/>
                    </a:lnTo>
                    <a:lnTo>
                      <a:pt x="16706" y="10696"/>
                    </a:lnTo>
                    <a:lnTo>
                      <a:pt x="16363" y="10130"/>
                    </a:lnTo>
                    <a:lnTo>
                      <a:pt x="16858" y="9683"/>
                    </a:lnTo>
                    <a:close/>
                    <a:moveTo>
                      <a:pt x="6431" y="9712"/>
                    </a:moveTo>
                    <a:lnTo>
                      <a:pt x="6777" y="10281"/>
                    </a:lnTo>
                    <a:lnTo>
                      <a:pt x="6282" y="10728"/>
                    </a:lnTo>
                    <a:lnTo>
                      <a:pt x="5939" y="10159"/>
                    </a:lnTo>
                    <a:lnTo>
                      <a:pt x="6431" y="9712"/>
                    </a:lnTo>
                    <a:close/>
                    <a:moveTo>
                      <a:pt x="12281" y="9792"/>
                    </a:moveTo>
                    <a:lnTo>
                      <a:pt x="12627" y="10361"/>
                    </a:lnTo>
                    <a:lnTo>
                      <a:pt x="12132" y="10808"/>
                    </a:lnTo>
                    <a:lnTo>
                      <a:pt x="11789" y="10239"/>
                    </a:lnTo>
                    <a:lnTo>
                      <a:pt x="12281" y="9792"/>
                    </a:lnTo>
                    <a:close/>
                    <a:moveTo>
                      <a:pt x="18131" y="9872"/>
                    </a:moveTo>
                    <a:lnTo>
                      <a:pt x="18474" y="10441"/>
                    </a:lnTo>
                    <a:lnTo>
                      <a:pt x="17982" y="10885"/>
                    </a:lnTo>
                    <a:lnTo>
                      <a:pt x="17637" y="10319"/>
                    </a:lnTo>
                    <a:lnTo>
                      <a:pt x="18131" y="9872"/>
                    </a:lnTo>
                    <a:close/>
                    <a:moveTo>
                      <a:pt x="7707" y="9904"/>
                    </a:moveTo>
                    <a:lnTo>
                      <a:pt x="8050" y="10470"/>
                    </a:lnTo>
                    <a:lnTo>
                      <a:pt x="7553" y="10917"/>
                    </a:lnTo>
                    <a:lnTo>
                      <a:pt x="7213" y="10348"/>
                    </a:lnTo>
                    <a:lnTo>
                      <a:pt x="7707" y="9904"/>
                    </a:lnTo>
                    <a:close/>
                    <a:moveTo>
                      <a:pt x="13557" y="9984"/>
                    </a:moveTo>
                    <a:lnTo>
                      <a:pt x="13901" y="10550"/>
                    </a:lnTo>
                    <a:lnTo>
                      <a:pt x="13409" y="10997"/>
                    </a:lnTo>
                    <a:lnTo>
                      <a:pt x="13063" y="10428"/>
                    </a:lnTo>
                    <a:lnTo>
                      <a:pt x="13557" y="9984"/>
                    </a:lnTo>
                    <a:close/>
                    <a:moveTo>
                      <a:pt x="19408" y="10061"/>
                    </a:moveTo>
                    <a:lnTo>
                      <a:pt x="19751" y="10630"/>
                    </a:lnTo>
                    <a:lnTo>
                      <a:pt x="19253" y="11076"/>
                    </a:lnTo>
                    <a:lnTo>
                      <a:pt x="18913" y="10507"/>
                    </a:lnTo>
                    <a:lnTo>
                      <a:pt x="19408" y="10061"/>
                    </a:lnTo>
                    <a:close/>
                    <a:moveTo>
                      <a:pt x="8981" y="10093"/>
                    </a:moveTo>
                    <a:lnTo>
                      <a:pt x="9321" y="10662"/>
                    </a:lnTo>
                    <a:lnTo>
                      <a:pt x="9223" y="10749"/>
                    </a:lnTo>
                    <a:lnTo>
                      <a:pt x="8829" y="11106"/>
                    </a:lnTo>
                    <a:lnTo>
                      <a:pt x="8484" y="10537"/>
                    </a:lnTo>
                    <a:lnTo>
                      <a:pt x="8981" y="10093"/>
                    </a:lnTo>
                    <a:close/>
                    <a:moveTo>
                      <a:pt x="14831" y="10172"/>
                    </a:moveTo>
                    <a:lnTo>
                      <a:pt x="15177" y="10741"/>
                    </a:lnTo>
                    <a:lnTo>
                      <a:pt x="14680" y="11183"/>
                    </a:lnTo>
                    <a:lnTo>
                      <a:pt x="14339" y="10614"/>
                    </a:lnTo>
                    <a:lnTo>
                      <a:pt x="14831" y="10172"/>
                    </a:lnTo>
                    <a:close/>
                    <a:moveTo>
                      <a:pt x="4407" y="10202"/>
                    </a:moveTo>
                    <a:lnTo>
                      <a:pt x="4748" y="10771"/>
                    </a:lnTo>
                    <a:lnTo>
                      <a:pt x="4256" y="11215"/>
                    </a:lnTo>
                    <a:lnTo>
                      <a:pt x="3910" y="10643"/>
                    </a:lnTo>
                    <a:lnTo>
                      <a:pt x="4407" y="10202"/>
                    </a:lnTo>
                    <a:close/>
                    <a:moveTo>
                      <a:pt x="20681" y="10252"/>
                    </a:moveTo>
                    <a:lnTo>
                      <a:pt x="21022" y="10818"/>
                    </a:lnTo>
                    <a:lnTo>
                      <a:pt x="20530" y="11263"/>
                    </a:lnTo>
                    <a:lnTo>
                      <a:pt x="20184" y="10694"/>
                    </a:lnTo>
                    <a:lnTo>
                      <a:pt x="20681" y="10252"/>
                    </a:lnTo>
                    <a:close/>
                    <a:moveTo>
                      <a:pt x="10257" y="10279"/>
                    </a:moveTo>
                    <a:lnTo>
                      <a:pt x="10598" y="10848"/>
                    </a:lnTo>
                    <a:lnTo>
                      <a:pt x="10106" y="11292"/>
                    </a:lnTo>
                    <a:lnTo>
                      <a:pt x="9760" y="10723"/>
                    </a:lnTo>
                    <a:lnTo>
                      <a:pt x="10257" y="10279"/>
                    </a:lnTo>
                    <a:close/>
                    <a:moveTo>
                      <a:pt x="16108" y="10358"/>
                    </a:moveTo>
                    <a:lnTo>
                      <a:pt x="16448" y="10930"/>
                    </a:lnTo>
                    <a:lnTo>
                      <a:pt x="15953" y="11372"/>
                    </a:lnTo>
                    <a:lnTo>
                      <a:pt x="15610" y="10803"/>
                    </a:lnTo>
                    <a:lnTo>
                      <a:pt x="16108" y="10358"/>
                    </a:lnTo>
                    <a:close/>
                    <a:moveTo>
                      <a:pt x="5678" y="10388"/>
                    </a:moveTo>
                    <a:lnTo>
                      <a:pt x="6024" y="10959"/>
                    </a:lnTo>
                    <a:lnTo>
                      <a:pt x="5529" y="11401"/>
                    </a:lnTo>
                    <a:lnTo>
                      <a:pt x="5186" y="10834"/>
                    </a:lnTo>
                    <a:lnTo>
                      <a:pt x="5678" y="10388"/>
                    </a:lnTo>
                    <a:close/>
                    <a:moveTo>
                      <a:pt x="11529" y="10467"/>
                    </a:moveTo>
                    <a:lnTo>
                      <a:pt x="11874" y="11037"/>
                    </a:lnTo>
                    <a:lnTo>
                      <a:pt x="11380" y="11481"/>
                    </a:lnTo>
                    <a:lnTo>
                      <a:pt x="11037" y="10914"/>
                    </a:lnTo>
                    <a:lnTo>
                      <a:pt x="11529" y="10467"/>
                    </a:lnTo>
                    <a:close/>
                    <a:moveTo>
                      <a:pt x="17379" y="10547"/>
                    </a:moveTo>
                    <a:lnTo>
                      <a:pt x="17722" y="11116"/>
                    </a:lnTo>
                    <a:lnTo>
                      <a:pt x="17230" y="11560"/>
                    </a:lnTo>
                    <a:lnTo>
                      <a:pt x="16884" y="10994"/>
                    </a:lnTo>
                    <a:lnTo>
                      <a:pt x="17379" y="10547"/>
                    </a:lnTo>
                    <a:close/>
                    <a:moveTo>
                      <a:pt x="6955" y="10577"/>
                    </a:moveTo>
                    <a:lnTo>
                      <a:pt x="7298" y="11148"/>
                    </a:lnTo>
                    <a:lnTo>
                      <a:pt x="6803" y="11592"/>
                    </a:lnTo>
                    <a:lnTo>
                      <a:pt x="6460" y="11023"/>
                    </a:lnTo>
                    <a:lnTo>
                      <a:pt x="6955" y="10577"/>
                    </a:lnTo>
                    <a:close/>
                    <a:moveTo>
                      <a:pt x="12805" y="10656"/>
                    </a:moveTo>
                    <a:lnTo>
                      <a:pt x="13148" y="11225"/>
                    </a:lnTo>
                    <a:lnTo>
                      <a:pt x="12653" y="11672"/>
                    </a:lnTo>
                    <a:lnTo>
                      <a:pt x="12310" y="11103"/>
                    </a:lnTo>
                    <a:lnTo>
                      <a:pt x="12805" y="10656"/>
                    </a:lnTo>
                    <a:close/>
                    <a:moveTo>
                      <a:pt x="18652" y="10736"/>
                    </a:moveTo>
                    <a:lnTo>
                      <a:pt x="18998" y="11305"/>
                    </a:lnTo>
                    <a:lnTo>
                      <a:pt x="18504" y="11749"/>
                    </a:lnTo>
                    <a:lnTo>
                      <a:pt x="18161" y="11183"/>
                    </a:lnTo>
                    <a:lnTo>
                      <a:pt x="18652" y="10736"/>
                    </a:lnTo>
                    <a:close/>
                    <a:moveTo>
                      <a:pt x="8228" y="10768"/>
                    </a:moveTo>
                    <a:lnTo>
                      <a:pt x="8571" y="11334"/>
                    </a:lnTo>
                    <a:lnTo>
                      <a:pt x="8080" y="11781"/>
                    </a:lnTo>
                    <a:lnTo>
                      <a:pt x="7734" y="11212"/>
                    </a:lnTo>
                    <a:lnTo>
                      <a:pt x="8228" y="10768"/>
                    </a:lnTo>
                    <a:close/>
                    <a:moveTo>
                      <a:pt x="14079" y="10848"/>
                    </a:moveTo>
                    <a:lnTo>
                      <a:pt x="14424" y="11414"/>
                    </a:lnTo>
                    <a:lnTo>
                      <a:pt x="13930" y="11861"/>
                    </a:lnTo>
                    <a:lnTo>
                      <a:pt x="13584" y="11292"/>
                    </a:lnTo>
                    <a:lnTo>
                      <a:pt x="14079" y="10848"/>
                    </a:lnTo>
                    <a:close/>
                    <a:moveTo>
                      <a:pt x="3655" y="10877"/>
                    </a:moveTo>
                    <a:lnTo>
                      <a:pt x="3998" y="11446"/>
                    </a:lnTo>
                    <a:lnTo>
                      <a:pt x="3503" y="11890"/>
                    </a:lnTo>
                    <a:lnTo>
                      <a:pt x="3160" y="11321"/>
                    </a:lnTo>
                    <a:lnTo>
                      <a:pt x="3655" y="10877"/>
                    </a:lnTo>
                    <a:close/>
                    <a:moveTo>
                      <a:pt x="19929" y="10928"/>
                    </a:moveTo>
                    <a:lnTo>
                      <a:pt x="20272" y="11494"/>
                    </a:lnTo>
                    <a:lnTo>
                      <a:pt x="19780" y="11941"/>
                    </a:lnTo>
                    <a:lnTo>
                      <a:pt x="19434" y="11372"/>
                    </a:lnTo>
                    <a:lnTo>
                      <a:pt x="19929" y="10928"/>
                    </a:lnTo>
                    <a:close/>
                    <a:moveTo>
                      <a:pt x="9502" y="10957"/>
                    </a:moveTo>
                    <a:lnTo>
                      <a:pt x="9848" y="11526"/>
                    </a:lnTo>
                    <a:lnTo>
                      <a:pt x="9744" y="11619"/>
                    </a:lnTo>
                    <a:lnTo>
                      <a:pt x="9747" y="11619"/>
                    </a:lnTo>
                    <a:lnTo>
                      <a:pt x="9353" y="11970"/>
                    </a:lnTo>
                    <a:lnTo>
                      <a:pt x="9010" y="11401"/>
                    </a:lnTo>
                    <a:lnTo>
                      <a:pt x="9502" y="10957"/>
                    </a:lnTo>
                    <a:close/>
                    <a:moveTo>
                      <a:pt x="15355" y="11037"/>
                    </a:moveTo>
                    <a:lnTo>
                      <a:pt x="15698" y="11606"/>
                    </a:lnTo>
                    <a:lnTo>
                      <a:pt x="15201" y="12050"/>
                    </a:lnTo>
                    <a:lnTo>
                      <a:pt x="14860" y="11481"/>
                    </a:lnTo>
                    <a:lnTo>
                      <a:pt x="15355" y="11037"/>
                    </a:lnTo>
                    <a:close/>
                    <a:moveTo>
                      <a:pt x="4928" y="11066"/>
                    </a:moveTo>
                    <a:lnTo>
                      <a:pt x="5274" y="11635"/>
                    </a:lnTo>
                    <a:lnTo>
                      <a:pt x="4779" y="12079"/>
                    </a:lnTo>
                    <a:lnTo>
                      <a:pt x="4434" y="11513"/>
                    </a:lnTo>
                    <a:lnTo>
                      <a:pt x="4928" y="11066"/>
                    </a:lnTo>
                    <a:close/>
                    <a:moveTo>
                      <a:pt x="21203" y="11116"/>
                    </a:moveTo>
                    <a:lnTo>
                      <a:pt x="21548" y="11683"/>
                    </a:lnTo>
                    <a:lnTo>
                      <a:pt x="21054" y="12129"/>
                    </a:lnTo>
                    <a:lnTo>
                      <a:pt x="20711" y="11560"/>
                    </a:lnTo>
                    <a:lnTo>
                      <a:pt x="21203" y="11116"/>
                    </a:lnTo>
                    <a:close/>
                    <a:moveTo>
                      <a:pt x="10779" y="11146"/>
                    </a:moveTo>
                    <a:lnTo>
                      <a:pt x="11124" y="11715"/>
                    </a:lnTo>
                    <a:lnTo>
                      <a:pt x="10630" y="12156"/>
                    </a:lnTo>
                    <a:lnTo>
                      <a:pt x="10287" y="11587"/>
                    </a:lnTo>
                    <a:lnTo>
                      <a:pt x="10779" y="11146"/>
                    </a:lnTo>
                    <a:close/>
                    <a:moveTo>
                      <a:pt x="16629" y="11225"/>
                    </a:moveTo>
                    <a:lnTo>
                      <a:pt x="16972" y="11794"/>
                    </a:lnTo>
                    <a:lnTo>
                      <a:pt x="16480" y="12236"/>
                    </a:lnTo>
                    <a:lnTo>
                      <a:pt x="16134" y="11667"/>
                    </a:lnTo>
                    <a:lnTo>
                      <a:pt x="16629" y="11225"/>
                    </a:lnTo>
                    <a:close/>
                    <a:moveTo>
                      <a:pt x="6200" y="11255"/>
                    </a:moveTo>
                    <a:lnTo>
                      <a:pt x="6548" y="11824"/>
                    </a:lnTo>
                    <a:lnTo>
                      <a:pt x="6051" y="12270"/>
                    </a:lnTo>
                    <a:lnTo>
                      <a:pt x="5710" y="11701"/>
                    </a:lnTo>
                    <a:lnTo>
                      <a:pt x="6200" y="11255"/>
                    </a:lnTo>
                    <a:close/>
                    <a:moveTo>
                      <a:pt x="12055" y="11334"/>
                    </a:moveTo>
                    <a:lnTo>
                      <a:pt x="12398" y="11901"/>
                    </a:lnTo>
                    <a:lnTo>
                      <a:pt x="11901" y="12345"/>
                    </a:lnTo>
                    <a:lnTo>
                      <a:pt x="11560" y="11778"/>
                    </a:lnTo>
                    <a:lnTo>
                      <a:pt x="12055" y="11334"/>
                    </a:lnTo>
                    <a:close/>
                    <a:moveTo>
                      <a:pt x="17903" y="11414"/>
                    </a:moveTo>
                    <a:lnTo>
                      <a:pt x="18246" y="11983"/>
                    </a:lnTo>
                    <a:lnTo>
                      <a:pt x="17751" y="12425"/>
                    </a:lnTo>
                    <a:lnTo>
                      <a:pt x="17411" y="11858"/>
                    </a:lnTo>
                    <a:lnTo>
                      <a:pt x="17903" y="11414"/>
                    </a:lnTo>
                    <a:close/>
                    <a:moveTo>
                      <a:pt x="7476" y="11446"/>
                    </a:moveTo>
                    <a:lnTo>
                      <a:pt x="7819" y="12012"/>
                    </a:lnTo>
                    <a:lnTo>
                      <a:pt x="7327" y="12459"/>
                    </a:lnTo>
                    <a:lnTo>
                      <a:pt x="6981" y="11887"/>
                    </a:lnTo>
                    <a:lnTo>
                      <a:pt x="7476" y="11446"/>
                    </a:lnTo>
                    <a:close/>
                    <a:moveTo>
                      <a:pt x="13329" y="11521"/>
                    </a:moveTo>
                    <a:lnTo>
                      <a:pt x="13669" y="12090"/>
                    </a:lnTo>
                    <a:lnTo>
                      <a:pt x="13177" y="12536"/>
                    </a:lnTo>
                    <a:lnTo>
                      <a:pt x="12837" y="11967"/>
                    </a:lnTo>
                    <a:lnTo>
                      <a:pt x="13329" y="11521"/>
                    </a:lnTo>
                    <a:close/>
                    <a:moveTo>
                      <a:pt x="2905" y="11555"/>
                    </a:moveTo>
                    <a:lnTo>
                      <a:pt x="3245" y="12124"/>
                    </a:lnTo>
                    <a:lnTo>
                      <a:pt x="2751" y="12566"/>
                    </a:lnTo>
                    <a:lnTo>
                      <a:pt x="2407" y="11997"/>
                    </a:lnTo>
                    <a:lnTo>
                      <a:pt x="2905" y="11555"/>
                    </a:lnTo>
                    <a:close/>
                    <a:moveTo>
                      <a:pt x="19179" y="11600"/>
                    </a:moveTo>
                    <a:lnTo>
                      <a:pt x="19519" y="12169"/>
                    </a:lnTo>
                    <a:lnTo>
                      <a:pt x="19027" y="12613"/>
                    </a:lnTo>
                    <a:lnTo>
                      <a:pt x="18682" y="12047"/>
                    </a:lnTo>
                    <a:lnTo>
                      <a:pt x="19179" y="11600"/>
                    </a:lnTo>
                    <a:close/>
                    <a:moveTo>
                      <a:pt x="8750" y="11635"/>
                    </a:moveTo>
                    <a:lnTo>
                      <a:pt x="9095" y="12204"/>
                    </a:lnTo>
                    <a:lnTo>
                      <a:pt x="8601" y="12645"/>
                    </a:lnTo>
                    <a:lnTo>
                      <a:pt x="8258" y="12076"/>
                    </a:lnTo>
                    <a:lnTo>
                      <a:pt x="8750" y="11635"/>
                    </a:lnTo>
                    <a:close/>
                    <a:moveTo>
                      <a:pt x="14600" y="11712"/>
                    </a:moveTo>
                    <a:lnTo>
                      <a:pt x="14946" y="12278"/>
                    </a:lnTo>
                    <a:lnTo>
                      <a:pt x="14451" y="12725"/>
                    </a:lnTo>
                    <a:lnTo>
                      <a:pt x="14108" y="12156"/>
                    </a:lnTo>
                    <a:lnTo>
                      <a:pt x="14600" y="11712"/>
                    </a:lnTo>
                    <a:close/>
                    <a:moveTo>
                      <a:pt x="4176" y="11741"/>
                    </a:moveTo>
                    <a:lnTo>
                      <a:pt x="4519" y="12310"/>
                    </a:lnTo>
                    <a:lnTo>
                      <a:pt x="4027" y="12754"/>
                    </a:lnTo>
                    <a:lnTo>
                      <a:pt x="3681" y="12185"/>
                    </a:lnTo>
                    <a:lnTo>
                      <a:pt x="4176" y="11741"/>
                    </a:lnTo>
                    <a:close/>
                    <a:moveTo>
                      <a:pt x="20450" y="11792"/>
                    </a:moveTo>
                    <a:lnTo>
                      <a:pt x="20796" y="12358"/>
                    </a:lnTo>
                    <a:lnTo>
                      <a:pt x="20301" y="12805"/>
                    </a:lnTo>
                    <a:lnTo>
                      <a:pt x="19958" y="12236"/>
                    </a:lnTo>
                    <a:lnTo>
                      <a:pt x="20450" y="11792"/>
                    </a:lnTo>
                    <a:close/>
                    <a:moveTo>
                      <a:pt x="10026" y="11821"/>
                    </a:moveTo>
                    <a:lnTo>
                      <a:pt x="10369" y="12390"/>
                    </a:lnTo>
                    <a:lnTo>
                      <a:pt x="10271" y="12483"/>
                    </a:lnTo>
                    <a:lnTo>
                      <a:pt x="9877" y="12834"/>
                    </a:lnTo>
                    <a:lnTo>
                      <a:pt x="9531" y="12265"/>
                    </a:lnTo>
                    <a:lnTo>
                      <a:pt x="10026" y="11821"/>
                    </a:lnTo>
                    <a:close/>
                    <a:moveTo>
                      <a:pt x="15876" y="11901"/>
                    </a:moveTo>
                    <a:lnTo>
                      <a:pt x="16219" y="12467"/>
                    </a:lnTo>
                    <a:lnTo>
                      <a:pt x="15727" y="12914"/>
                    </a:lnTo>
                    <a:lnTo>
                      <a:pt x="15382" y="12345"/>
                    </a:lnTo>
                    <a:lnTo>
                      <a:pt x="15876" y="11901"/>
                    </a:lnTo>
                    <a:close/>
                    <a:moveTo>
                      <a:pt x="5450" y="11930"/>
                    </a:moveTo>
                    <a:lnTo>
                      <a:pt x="5795" y="12499"/>
                    </a:lnTo>
                    <a:lnTo>
                      <a:pt x="5301" y="12943"/>
                    </a:lnTo>
                    <a:lnTo>
                      <a:pt x="4958" y="12377"/>
                    </a:lnTo>
                    <a:lnTo>
                      <a:pt x="5450" y="11930"/>
                    </a:lnTo>
                    <a:close/>
                    <a:moveTo>
                      <a:pt x="21724" y="11981"/>
                    </a:moveTo>
                    <a:lnTo>
                      <a:pt x="22070" y="12550"/>
                    </a:lnTo>
                    <a:lnTo>
                      <a:pt x="21575" y="12994"/>
                    </a:lnTo>
                    <a:lnTo>
                      <a:pt x="21232" y="12425"/>
                    </a:lnTo>
                    <a:lnTo>
                      <a:pt x="21724" y="11981"/>
                    </a:lnTo>
                    <a:close/>
                    <a:moveTo>
                      <a:pt x="11302" y="12010"/>
                    </a:moveTo>
                    <a:lnTo>
                      <a:pt x="11646" y="12579"/>
                    </a:lnTo>
                    <a:lnTo>
                      <a:pt x="11151" y="13023"/>
                    </a:lnTo>
                    <a:lnTo>
                      <a:pt x="10808" y="12457"/>
                    </a:lnTo>
                    <a:lnTo>
                      <a:pt x="11302" y="12010"/>
                    </a:lnTo>
                    <a:close/>
                    <a:moveTo>
                      <a:pt x="17150" y="12090"/>
                    </a:moveTo>
                    <a:lnTo>
                      <a:pt x="17496" y="12659"/>
                    </a:lnTo>
                    <a:lnTo>
                      <a:pt x="17001" y="13103"/>
                    </a:lnTo>
                    <a:lnTo>
                      <a:pt x="16658" y="12536"/>
                    </a:lnTo>
                    <a:lnTo>
                      <a:pt x="17150" y="12090"/>
                    </a:lnTo>
                    <a:close/>
                    <a:moveTo>
                      <a:pt x="6726" y="12119"/>
                    </a:moveTo>
                    <a:lnTo>
                      <a:pt x="7069" y="12688"/>
                    </a:lnTo>
                    <a:lnTo>
                      <a:pt x="6577" y="13135"/>
                    </a:lnTo>
                    <a:lnTo>
                      <a:pt x="6231" y="12566"/>
                    </a:lnTo>
                    <a:lnTo>
                      <a:pt x="6726" y="12119"/>
                    </a:lnTo>
                    <a:close/>
                    <a:moveTo>
                      <a:pt x="12576" y="12199"/>
                    </a:moveTo>
                    <a:lnTo>
                      <a:pt x="12919" y="12768"/>
                    </a:lnTo>
                    <a:lnTo>
                      <a:pt x="12427" y="13209"/>
                    </a:lnTo>
                    <a:lnTo>
                      <a:pt x="12082" y="12643"/>
                    </a:lnTo>
                    <a:lnTo>
                      <a:pt x="12576" y="12199"/>
                    </a:lnTo>
                    <a:close/>
                    <a:moveTo>
                      <a:pt x="2150" y="12231"/>
                    </a:moveTo>
                    <a:lnTo>
                      <a:pt x="2495" y="12797"/>
                    </a:lnTo>
                    <a:lnTo>
                      <a:pt x="2001" y="13244"/>
                    </a:lnTo>
                    <a:lnTo>
                      <a:pt x="1658" y="12675"/>
                    </a:lnTo>
                    <a:lnTo>
                      <a:pt x="2150" y="12231"/>
                    </a:lnTo>
                    <a:close/>
                    <a:moveTo>
                      <a:pt x="18426" y="12278"/>
                    </a:moveTo>
                    <a:lnTo>
                      <a:pt x="18769" y="12847"/>
                    </a:lnTo>
                    <a:lnTo>
                      <a:pt x="18278" y="13289"/>
                    </a:lnTo>
                    <a:lnTo>
                      <a:pt x="17932" y="12722"/>
                    </a:lnTo>
                    <a:lnTo>
                      <a:pt x="18426" y="12278"/>
                    </a:lnTo>
                    <a:close/>
                    <a:moveTo>
                      <a:pt x="8000" y="12310"/>
                    </a:moveTo>
                    <a:lnTo>
                      <a:pt x="8345" y="12877"/>
                    </a:lnTo>
                    <a:lnTo>
                      <a:pt x="7851" y="13323"/>
                    </a:lnTo>
                    <a:lnTo>
                      <a:pt x="7508" y="12754"/>
                    </a:lnTo>
                    <a:lnTo>
                      <a:pt x="8000" y="12310"/>
                    </a:lnTo>
                    <a:close/>
                    <a:moveTo>
                      <a:pt x="13850" y="12390"/>
                    </a:moveTo>
                    <a:lnTo>
                      <a:pt x="14196" y="12956"/>
                    </a:lnTo>
                    <a:lnTo>
                      <a:pt x="13701" y="13401"/>
                    </a:lnTo>
                    <a:lnTo>
                      <a:pt x="13358" y="12831"/>
                    </a:lnTo>
                    <a:lnTo>
                      <a:pt x="13850" y="12390"/>
                    </a:lnTo>
                    <a:close/>
                    <a:moveTo>
                      <a:pt x="3426" y="12419"/>
                    </a:moveTo>
                    <a:lnTo>
                      <a:pt x="3769" y="12988"/>
                    </a:lnTo>
                    <a:lnTo>
                      <a:pt x="3274" y="13432"/>
                    </a:lnTo>
                    <a:lnTo>
                      <a:pt x="2931" y="12861"/>
                    </a:lnTo>
                    <a:lnTo>
                      <a:pt x="3426" y="12419"/>
                    </a:lnTo>
                    <a:close/>
                    <a:moveTo>
                      <a:pt x="19700" y="12470"/>
                    </a:moveTo>
                    <a:lnTo>
                      <a:pt x="20043" y="13036"/>
                    </a:lnTo>
                    <a:lnTo>
                      <a:pt x="19551" y="13480"/>
                    </a:lnTo>
                    <a:lnTo>
                      <a:pt x="19206" y="12911"/>
                    </a:lnTo>
                    <a:lnTo>
                      <a:pt x="19700" y="12470"/>
                    </a:lnTo>
                    <a:close/>
                    <a:moveTo>
                      <a:pt x="9276" y="12499"/>
                    </a:moveTo>
                    <a:lnTo>
                      <a:pt x="9619" y="13068"/>
                    </a:lnTo>
                    <a:lnTo>
                      <a:pt x="9122" y="13512"/>
                    </a:lnTo>
                    <a:lnTo>
                      <a:pt x="8782" y="12943"/>
                    </a:lnTo>
                    <a:lnTo>
                      <a:pt x="9276" y="12499"/>
                    </a:lnTo>
                    <a:close/>
                    <a:moveTo>
                      <a:pt x="15126" y="12579"/>
                    </a:moveTo>
                    <a:lnTo>
                      <a:pt x="15469" y="13143"/>
                    </a:lnTo>
                    <a:lnTo>
                      <a:pt x="14977" y="13589"/>
                    </a:lnTo>
                    <a:lnTo>
                      <a:pt x="14632" y="13020"/>
                    </a:lnTo>
                    <a:lnTo>
                      <a:pt x="15126" y="12579"/>
                    </a:lnTo>
                    <a:close/>
                    <a:moveTo>
                      <a:pt x="4700" y="12608"/>
                    </a:moveTo>
                    <a:lnTo>
                      <a:pt x="5045" y="13177"/>
                    </a:lnTo>
                    <a:lnTo>
                      <a:pt x="4548" y="13619"/>
                    </a:lnTo>
                    <a:lnTo>
                      <a:pt x="4205" y="13050"/>
                    </a:lnTo>
                    <a:lnTo>
                      <a:pt x="4700" y="12608"/>
                    </a:lnTo>
                    <a:close/>
                    <a:moveTo>
                      <a:pt x="20974" y="12659"/>
                    </a:moveTo>
                    <a:lnTo>
                      <a:pt x="21320" y="13228"/>
                    </a:lnTo>
                    <a:lnTo>
                      <a:pt x="20822" y="13669"/>
                    </a:lnTo>
                    <a:lnTo>
                      <a:pt x="20482" y="13100"/>
                    </a:lnTo>
                    <a:lnTo>
                      <a:pt x="20974" y="12659"/>
                    </a:lnTo>
                    <a:close/>
                    <a:moveTo>
                      <a:pt x="10550" y="12688"/>
                    </a:moveTo>
                    <a:lnTo>
                      <a:pt x="10890" y="13257"/>
                    </a:lnTo>
                    <a:lnTo>
                      <a:pt x="10792" y="13345"/>
                    </a:lnTo>
                    <a:lnTo>
                      <a:pt x="10398" y="13698"/>
                    </a:lnTo>
                    <a:lnTo>
                      <a:pt x="10053" y="13129"/>
                    </a:lnTo>
                    <a:lnTo>
                      <a:pt x="10550" y="12688"/>
                    </a:lnTo>
                    <a:close/>
                    <a:moveTo>
                      <a:pt x="16400" y="12765"/>
                    </a:moveTo>
                    <a:lnTo>
                      <a:pt x="16746" y="13334"/>
                    </a:lnTo>
                    <a:lnTo>
                      <a:pt x="16249" y="13778"/>
                    </a:lnTo>
                    <a:lnTo>
                      <a:pt x="15908" y="13209"/>
                    </a:lnTo>
                    <a:lnTo>
                      <a:pt x="16400" y="12765"/>
                    </a:lnTo>
                    <a:close/>
                    <a:moveTo>
                      <a:pt x="5973" y="12794"/>
                    </a:moveTo>
                    <a:lnTo>
                      <a:pt x="6317" y="13366"/>
                    </a:lnTo>
                    <a:lnTo>
                      <a:pt x="5825" y="13807"/>
                    </a:lnTo>
                    <a:lnTo>
                      <a:pt x="5479" y="13241"/>
                    </a:lnTo>
                    <a:lnTo>
                      <a:pt x="5973" y="12794"/>
                    </a:lnTo>
                    <a:close/>
                    <a:moveTo>
                      <a:pt x="11826" y="12874"/>
                    </a:moveTo>
                    <a:lnTo>
                      <a:pt x="12167" y="13443"/>
                    </a:lnTo>
                    <a:lnTo>
                      <a:pt x="11675" y="13887"/>
                    </a:lnTo>
                    <a:lnTo>
                      <a:pt x="11329" y="13321"/>
                    </a:lnTo>
                    <a:lnTo>
                      <a:pt x="11826" y="12874"/>
                    </a:lnTo>
                    <a:close/>
                    <a:moveTo>
                      <a:pt x="1397" y="12903"/>
                    </a:moveTo>
                    <a:lnTo>
                      <a:pt x="1743" y="13472"/>
                    </a:lnTo>
                    <a:lnTo>
                      <a:pt x="1248" y="13919"/>
                    </a:lnTo>
                    <a:lnTo>
                      <a:pt x="905" y="13350"/>
                    </a:lnTo>
                    <a:lnTo>
                      <a:pt x="1397" y="12903"/>
                    </a:lnTo>
                    <a:close/>
                    <a:moveTo>
                      <a:pt x="17677" y="12954"/>
                    </a:moveTo>
                    <a:lnTo>
                      <a:pt x="18017" y="13523"/>
                    </a:lnTo>
                    <a:lnTo>
                      <a:pt x="17522" y="13967"/>
                    </a:lnTo>
                    <a:lnTo>
                      <a:pt x="17179" y="13401"/>
                    </a:lnTo>
                    <a:lnTo>
                      <a:pt x="17677" y="12954"/>
                    </a:lnTo>
                    <a:close/>
                    <a:moveTo>
                      <a:pt x="7247" y="12983"/>
                    </a:moveTo>
                    <a:lnTo>
                      <a:pt x="7593" y="13552"/>
                    </a:lnTo>
                    <a:lnTo>
                      <a:pt x="7098" y="13999"/>
                    </a:lnTo>
                    <a:lnTo>
                      <a:pt x="6755" y="13430"/>
                    </a:lnTo>
                    <a:lnTo>
                      <a:pt x="7247" y="12983"/>
                    </a:lnTo>
                    <a:close/>
                    <a:moveTo>
                      <a:pt x="13097" y="13063"/>
                    </a:moveTo>
                    <a:lnTo>
                      <a:pt x="13443" y="13632"/>
                    </a:lnTo>
                    <a:lnTo>
                      <a:pt x="12949" y="14076"/>
                    </a:lnTo>
                    <a:lnTo>
                      <a:pt x="12605" y="13510"/>
                    </a:lnTo>
                    <a:lnTo>
                      <a:pt x="13097" y="13063"/>
                    </a:lnTo>
                    <a:close/>
                    <a:moveTo>
                      <a:pt x="2673" y="13095"/>
                    </a:moveTo>
                    <a:lnTo>
                      <a:pt x="3016" y="13661"/>
                    </a:lnTo>
                    <a:lnTo>
                      <a:pt x="2524" y="14108"/>
                    </a:lnTo>
                    <a:lnTo>
                      <a:pt x="2179" y="13539"/>
                    </a:lnTo>
                    <a:lnTo>
                      <a:pt x="2673" y="13095"/>
                    </a:lnTo>
                    <a:close/>
                    <a:moveTo>
                      <a:pt x="18948" y="13143"/>
                    </a:moveTo>
                    <a:lnTo>
                      <a:pt x="19291" y="13712"/>
                    </a:lnTo>
                    <a:lnTo>
                      <a:pt x="18799" y="14156"/>
                    </a:lnTo>
                    <a:lnTo>
                      <a:pt x="18453" y="13589"/>
                    </a:lnTo>
                    <a:lnTo>
                      <a:pt x="18948" y="13143"/>
                    </a:lnTo>
                    <a:close/>
                    <a:moveTo>
                      <a:pt x="8521" y="13175"/>
                    </a:moveTo>
                    <a:lnTo>
                      <a:pt x="8867" y="13741"/>
                    </a:lnTo>
                    <a:lnTo>
                      <a:pt x="8372" y="14188"/>
                    </a:lnTo>
                    <a:lnTo>
                      <a:pt x="8029" y="13619"/>
                    </a:lnTo>
                    <a:lnTo>
                      <a:pt x="8521" y="13175"/>
                    </a:lnTo>
                    <a:close/>
                    <a:moveTo>
                      <a:pt x="14374" y="13254"/>
                    </a:moveTo>
                    <a:lnTo>
                      <a:pt x="14717" y="13821"/>
                    </a:lnTo>
                    <a:lnTo>
                      <a:pt x="14222" y="14262"/>
                    </a:lnTo>
                    <a:lnTo>
                      <a:pt x="13879" y="13698"/>
                    </a:lnTo>
                    <a:lnTo>
                      <a:pt x="14374" y="13254"/>
                    </a:lnTo>
                    <a:close/>
                    <a:moveTo>
                      <a:pt x="3947" y="13284"/>
                    </a:moveTo>
                    <a:lnTo>
                      <a:pt x="4293" y="13853"/>
                    </a:lnTo>
                    <a:lnTo>
                      <a:pt x="3798" y="14297"/>
                    </a:lnTo>
                    <a:lnTo>
                      <a:pt x="3455" y="13728"/>
                    </a:lnTo>
                    <a:lnTo>
                      <a:pt x="3947" y="13284"/>
                    </a:lnTo>
                    <a:close/>
                    <a:moveTo>
                      <a:pt x="20221" y="13334"/>
                    </a:moveTo>
                    <a:lnTo>
                      <a:pt x="20567" y="13900"/>
                    </a:lnTo>
                    <a:lnTo>
                      <a:pt x="20073" y="14345"/>
                    </a:lnTo>
                    <a:lnTo>
                      <a:pt x="19729" y="13778"/>
                    </a:lnTo>
                    <a:lnTo>
                      <a:pt x="20221" y="13334"/>
                    </a:lnTo>
                    <a:close/>
                    <a:moveTo>
                      <a:pt x="9797" y="13363"/>
                    </a:moveTo>
                    <a:lnTo>
                      <a:pt x="10140" y="13932"/>
                    </a:lnTo>
                    <a:lnTo>
                      <a:pt x="9648" y="14376"/>
                    </a:lnTo>
                    <a:lnTo>
                      <a:pt x="9303" y="13807"/>
                    </a:lnTo>
                    <a:lnTo>
                      <a:pt x="9797" y="13363"/>
                    </a:lnTo>
                    <a:close/>
                    <a:moveTo>
                      <a:pt x="15648" y="13443"/>
                    </a:moveTo>
                    <a:lnTo>
                      <a:pt x="15991" y="14010"/>
                    </a:lnTo>
                    <a:lnTo>
                      <a:pt x="15499" y="14454"/>
                    </a:lnTo>
                    <a:lnTo>
                      <a:pt x="15153" y="13885"/>
                    </a:lnTo>
                    <a:lnTo>
                      <a:pt x="15648" y="13443"/>
                    </a:lnTo>
                    <a:close/>
                    <a:moveTo>
                      <a:pt x="5224" y="13472"/>
                    </a:moveTo>
                    <a:lnTo>
                      <a:pt x="5567" y="14041"/>
                    </a:lnTo>
                    <a:lnTo>
                      <a:pt x="5072" y="14486"/>
                    </a:lnTo>
                    <a:lnTo>
                      <a:pt x="4729" y="13919"/>
                    </a:lnTo>
                    <a:lnTo>
                      <a:pt x="5224" y="13472"/>
                    </a:lnTo>
                    <a:close/>
                    <a:moveTo>
                      <a:pt x="11071" y="13552"/>
                    </a:moveTo>
                    <a:lnTo>
                      <a:pt x="11417" y="14121"/>
                    </a:lnTo>
                    <a:lnTo>
                      <a:pt x="11313" y="14212"/>
                    </a:lnTo>
                    <a:lnTo>
                      <a:pt x="11316" y="14212"/>
                    </a:lnTo>
                    <a:lnTo>
                      <a:pt x="10922" y="14565"/>
                    </a:lnTo>
                    <a:lnTo>
                      <a:pt x="10579" y="13999"/>
                    </a:lnTo>
                    <a:lnTo>
                      <a:pt x="11071" y="13552"/>
                    </a:lnTo>
                    <a:close/>
                    <a:moveTo>
                      <a:pt x="647" y="13581"/>
                    </a:moveTo>
                    <a:lnTo>
                      <a:pt x="993" y="14150"/>
                    </a:lnTo>
                    <a:lnTo>
                      <a:pt x="498" y="14592"/>
                    </a:lnTo>
                    <a:lnTo>
                      <a:pt x="155" y="14025"/>
                    </a:lnTo>
                    <a:lnTo>
                      <a:pt x="647" y="13581"/>
                    </a:lnTo>
                    <a:close/>
                    <a:moveTo>
                      <a:pt x="16924" y="13632"/>
                    </a:moveTo>
                    <a:lnTo>
                      <a:pt x="17267" y="14201"/>
                    </a:lnTo>
                    <a:lnTo>
                      <a:pt x="16772" y="14642"/>
                    </a:lnTo>
                    <a:lnTo>
                      <a:pt x="16429" y="14073"/>
                    </a:lnTo>
                    <a:lnTo>
                      <a:pt x="16924" y="13632"/>
                    </a:lnTo>
                    <a:close/>
                    <a:moveTo>
                      <a:pt x="6497" y="13661"/>
                    </a:moveTo>
                    <a:lnTo>
                      <a:pt x="6843" y="14230"/>
                    </a:lnTo>
                    <a:lnTo>
                      <a:pt x="6348" y="14672"/>
                    </a:lnTo>
                    <a:lnTo>
                      <a:pt x="6003" y="14105"/>
                    </a:lnTo>
                    <a:lnTo>
                      <a:pt x="6497" y="13661"/>
                    </a:lnTo>
                    <a:close/>
                    <a:moveTo>
                      <a:pt x="12348" y="13738"/>
                    </a:moveTo>
                    <a:lnTo>
                      <a:pt x="12693" y="14307"/>
                    </a:lnTo>
                    <a:lnTo>
                      <a:pt x="12199" y="14751"/>
                    </a:lnTo>
                    <a:lnTo>
                      <a:pt x="11856" y="14185"/>
                    </a:lnTo>
                    <a:lnTo>
                      <a:pt x="12348" y="13738"/>
                    </a:lnTo>
                    <a:close/>
                    <a:moveTo>
                      <a:pt x="1924" y="13768"/>
                    </a:moveTo>
                    <a:lnTo>
                      <a:pt x="2267" y="14339"/>
                    </a:lnTo>
                    <a:lnTo>
                      <a:pt x="1772" y="14783"/>
                    </a:lnTo>
                    <a:lnTo>
                      <a:pt x="1429" y="14214"/>
                    </a:lnTo>
                    <a:lnTo>
                      <a:pt x="1924" y="13768"/>
                    </a:lnTo>
                    <a:close/>
                    <a:moveTo>
                      <a:pt x="18198" y="13818"/>
                    </a:moveTo>
                    <a:lnTo>
                      <a:pt x="18541" y="14387"/>
                    </a:lnTo>
                    <a:lnTo>
                      <a:pt x="18049" y="14831"/>
                    </a:lnTo>
                    <a:lnTo>
                      <a:pt x="17703" y="14262"/>
                    </a:lnTo>
                    <a:lnTo>
                      <a:pt x="18198" y="13818"/>
                    </a:lnTo>
                    <a:close/>
                    <a:moveTo>
                      <a:pt x="7771" y="13847"/>
                    </a:moveTo>
                    <a:lnTo>
                      <a:pt x="8117" y="14419"/>
                    </a:lnTo>
                    <a:lnTo>
                      <a:pt x="7620" y="14863"/>
                    </a:lnTo>
                    <a:lnTo>
                      <a:pt x="7279" y="14294"/>
                    </a:lnTo>
                    <a:lnTo>
                      <a:pt x="7771" y="13847"/>
                    </a:lnTo>
                    <a:close/>
                    <a:moveTo>
                      <a:pt x="13624" y="13927"/>
                    </a:moveTo>
                    <a:lnTo>
                      <a:pt x="13967" y="14496"/>
                    </a:lnTo>
                    <a:lnTo>
                      <a:pt x="13470" y="14940"/>
                    </a:lnTo>
                    <a:lnTo>
                      <a:pt x="13127" y="14374"/>
                    </a:lnTo>
                    <a:lnTo>
                      <a:pt x="13624" y="13927"/>
                    </a:lnTo>
                    <a:close/>
                    <a:moveTo>
                      <a:pt x="3197" y="13959"/>
                    </a:moveTo>
                    <a:lnTo>
                      <a:pt x="3543" y="14525"/>
                    </a:lnTo>
                    <a:lnTo>
                      <a:pt x="3046" y="14972"/>
                    </a:lnTo>
                    <a:lnTo>
                      <a:pt x="2705" y="14403"/>
                    </a:lnTo>
                    <a:lnTo>
                      <a:pt x="3197" y="13959"/>
                    </a:lnTo>
                    <a:close/>
                    <a:moveTo>
                      <a:pt x="19469" y="14007"/>
                    </a:moveTo>
                    <a:lnTo>
                      <a:pt x="19817" y="14576"/>
                    </a:lnTo>
                    <a:lnTo>
                      <a:pt x="19320" y="15023"/>
                    </a:lnTo>
                    <a:lnTo>
                      <a:pt x="18977" y="14454"/>
                    </a:lnTo>
                    <a:lnTo>
                      <a:pt x="19469" y="14007"/>
                    </a:lnTo>
                    <a:close/>
                    <a:moveTo>
                      <a:pt x="9047" y="14039"/>
                    </a:moveTo>
                    <a:lnTo>
                      <a:pt x="9388" y="14611"/>
                    </a:lnTo>
                    <a:lnTo>
                      <a:pt x="8896" y="15052"/>
                    </a:lnTo>
                    <a:lnTo>
                      <a:pt x="8550" y="14483"/>
                    </a:lnTo>
                    <a:lnTo>
                      <a:pt x="9047" y="14039"/>
                    </a:lnTo>
                    <a:close/>
                    <a:moveTo>
                      <a:pt x="14898" y="14119"/>
                    </a:moveTo>
                    <a:lnTo>
                      <a:pt x="15238" y="14685"/>
                    </a:lnTo>
                    <a:lnTo>
                      <a:pt x="14746" y="15132"/>
                    </a:lnTo>
                    <a:lnTo>
                      <a:pt x="14406" y="14563"/>
                    </a:lnTo>
                    <a:lnTo>
                      <a:pt x="14898" y="14119"/>
                    </a:lnTo>
                    <a:close/>
                    <a:moveTo>
                      <a:pt x="4471" y="14148"/>
                    </a:moveTo>
                    <a:lnTo>
                      <a:pt x="4814" y="14717"/>
                    </a:lnTo>
                    <a:lnTo>
                      <a:pt x="4319" y="15161"/>
                    </a:lnTo>
                    <a:lnTo>
                      <a:pt x="3976" y="14592"/>
                    </a:lnTo>
                    <a:lnTo>
                      <a:pt x="4471" y="14148"/>
                    </a:lnTo>
                    <a:close/>
                    <a:moveTo>
                      <a:pt x="10319" y="14228"/>
                    </a:moveTo>
                    <a:lnTo>
                      <a:pt x="10664" y="14797"/>
                    </a:lnTo>
                    <a:lnTo>
                      <a:pt x="10170" y="15241"/>
                    </a:lnTo>
                    <a:lnTo>
                      <a:pt x="9827" y="14672"/>
                    </a:lnTo>
                    <a:lnTo>
                      <a:pt x="10319" y="14228"/>
                    </a:lnTo>
                    <a:close/>
                    <a:moveTo>
                      <a:pt x="16169" y="14307"/>
                    </a:moveTo>
                    <a:lnTo>
                      <a:pt x="16515" y="14876"/>
                    </a:lnTo>
                    <a:lnTo>
                      <a:pt x="16020" y="15321"/>
                    </a:lnTo>
                    <a:lnTo>
                      <a:pt x="15677" y="14751"/>
                    </a:lnTo>
                    <a:lnTo>
                      <a:pt x="16169" y="14307"/>
                    </a:lnTo>
                    <a:close/>
                    <a:moveTo>
                      <a:pt x="5745" y="14337"/>
                    </a:moveTo>
                    <a:lnTo>
                      <a:pt x="6088" y="14906"/>
                    </a:lnTo>
                    <a:lnTo>
                      <a:pt x="5596" y="15350"/>
                    </a:lnTo>
                    <a:lnTo>
                      <a:pt x="5250" y="14783"/>
                    </a:lnTo>
                    <a:lnTo>
                      <a:pt x="5745" y="14337"/>
                    </a:lnTo>
                    <a:close/>
                    <a:moveTo>
                      <a:pt x="11595" y="14416"/>
                    </a:moveTo>
                    <a:lnTo>
                      <a:pt x="11938" y="14985"/>
                    </a:lnTo>
                    <a:lnTo>
                      <a:pt x="11840" y="15076"/>
                    </a:lnTo>
                    <a:lnTo>
                      <a:pt x="11446" y="15430"/>
                    </a:lnTo>
                    <a:lnTo>
                      <a:pt x="11100" y="14863"/>
                    </a:lnTo>
                    <a:lnTo>
                      <a:pt x="11595" y="14416"/>
                    </a:lnTo>
                    <a:close/>
                    <a:moveTo>
                      <a:pt x="1171" y="14446"/>
                    </a:moveTo>
                    <a:lnTo>
                      <a:pt x="1514" y="15015"/>
                    </a:lnTo>
                    <a:lnTo>
                      <a:pt x="1019" y="15461"/>
                    </a:lnTo>
                    <a:lnTo>
                      <a:pt x="676" y="14890"/>
                    </a:lnTo>
                    <a:lnTo>
                      <a:pt x="1171" y="14446"/>
                    </a:lnTo>
                    <a:close/>
                    <a:moveTo>
                      <a:pt x="17445" y="14496"/>
                    </a:moveTo>
                    <a:lnTo>
                      <a:pt x="17788" y="15065"/>
                    </a:lnTo>
                    <a:lnTo>
                      <a:pt x="17296" y="15507"/>
                    </a:lnTo>
                    <a:lnTo>
                      <a:pt x="16951" y="14940"/>
                    </a:lnTo>
                    <a:lnTo>
                      <a:pt x="17445" y="14496"/>
                    </a:lnTo>
                    <a:close/>
                    <a:moveTo>
                      <a:pt x="7019" y="14525"/>
                    </a:moveTo>
                    <a:lnTo>
                      <a:pt x="7364" y="15094"/>
                    </a:lnTo>
                    <a:lnTo>
                      <a:pt x="6870" y="15541"/>
                    </a:lnTo>
                    <a:lnTo>
                      <a:pt x="6527" y="14972"/>
                    </a:lnTo>
                    <a:lnTo>
                      <a:pt x="7019" y="14525"/>
                    </a:lnTo>
                    <a:close/>
                    <a:moveTo>
                      <a:pt x="12871" y="14605"/>
                    </a:moveTo>
                    <a:lnTo>
                      <a:pt x="13214" y="15174"/>
                    </a:lnTo>
                    <a:lnTo>
                      <a:pt x="12720" y="15616"/>
                    </a:lnTo>
                    <a:lnTo>
                      <a:pt x="12377" y="15049"/>
                    </a:lnTo>
                    <a:lnTo>
                      <a:pt x="12871" y="14605"/>
                    </a:lnTo>
                    <a:close/>
                    <a:moveTo>
                      <a:pt x="2445" y="14637"/>
                    </a:moveTo>
                    <a:lnTo>
                      <a:pt x="2790" y="15204"/>
                    </a:lnTo>
                    <a:lnTo>
                      <a:pt x="2296" y="15650"/>
                    </a:lnTo>
                    <a:lnTo>
                      <a:pt x="1950" y="15079"/>
                    </a:lnTo>
                    <a:lnTo>
                      <a:pt x="2445" y="14637"/>
                    </a:lnTo>
                    <a:close/>
                    <a:moveTo>
                      <a:pt x="18719" y="14685"/>
                    </a:moveTo>
                    <a:lnTo>
                      <a:pt x="19065" y="15254"/>
                    </a:lnTo>
                    <a:lnTo>
                      <a:pt x="18570" y="15695"/>
                    </a:lnTo>
                    <a:lnTo>
                      <a:pt x="18227" y="15126"/>
                    </a:lnTo>
                    <a:lnTo>
                      <a:pt x="18719" y="14685"/>
                    </a:lnTo>
                    <a:close/>
                    <a:moveTo>
                      <a:pt x="8295" y="14717"/>
                    </a:moveTo>
                    <a:lnTo>
                      <a:pt x="8638" y="15283"/>
                    </a:lnTo>
                    <a:lnTo>
                      <a:pt x="8146" y="15730"/>
                    </a:lnTo>
                    <a:lnTo>
                      <a:pt x="7800" y="15158"/>
                    </a:lnTo>
                    <a:lnTo>
                      <a:pt x="8295" y="14717"/>
                    </a:lnTo>
                    <a:close/>
                    <a:moveTo>
                      <a:pt x="14145" y="14791"/>
                    </a:moveTo>
                    <a:lnTo>
                      <a:pt x="14488" y="15360"/>
                    </a:lnTo>
                    <a:lnTo>
                      <a:pt x="13996" y="15804"/>
                    </a:lnTo>
                    <a:lnTo>
                      <a:pt x="13651" y="15238"/>
                    </a:lnTo>
                    <a:lnTo>
                      <a:pt x="14145" y="14791"/>
                    </a:lnTo>
                    <a:close/>
                    <a:moveTo>
                      <a:pt x="3721" y="14826"/>
                    </a:moveTo>
                    <a:lnTo>
                      <a:pt x="4064" y="15395"/>
                    </a:lnTo>
                    <a:lnTo>
                      <a:pt x="3570" y="15836"/>
                    </a:lnTo>
                    <a:lnTo>
                      <a:pt x="3227" y="15267"/>
                    </a:lnTo>
                    <a:lnTo>
                      <a:pt x="3721" y="14826"/>
                    </a:lnTo>
                    <a:close/>
                    <a:moveTo>
                      <a:pt x="9569" y="14906"/>
                    </a:moveTo>
                    <a:lnTo>
                      <a:pt x="9914" y="15475"/>
                    </a:lnTo>
                    <a:lnTo>
                      <a:pt x="9417" y="15916"/>
                    </a:lnTo>
                    <a:lnTo>
                      <a:pt x="9077" y="15347"/>
                    </a:lnTo>
                    <a:lnTo>
                      <a:pt x="9569" y="14906"/>
                    </a:lnTo>
                    <a:close/>
                    <a:moveTo>
                      <a:pt x="15419" y="14983"/>
                    </a:moveTo>
                    <a:lnTo>
                      <a:pt x="15765" y="15549"/>
                    </a:lnTo>
                    <a:lnTo>
                      <a:pt x="15267" y="15996"/>
                    </a:lnTo>
                    <a:lnTo>
                      <a:pt x="14927" y="15427"/>
                    </a:lnTo>
                    <a:lnTo>
                      <a:pt x="15419" y="14983"/>
                    </a:lnTo>
                    <a:close/>
                    <a:moveTo>
                      <a:pt x="4995" y="15012"/>
                    </a:moveTo>
                    <a:lnTo>
                      <a:pt x="5338" y="15584"/>
                    </a:lnTo>
                    <a:lnTo>
                      <a:pt x="4846" y="16025"/>
                    </a:lnTo>
                    <a:lnTo>
                      <a:pt x="4500" y="15456"/>
                    </a:lnTo>
                    <a:lnTo>
                      <a:pt x="4995" y="15012"/>
                    </a:lnTo>
                    <a:close/>
                    <a:moveTo>
                      <a:pt x="10845" y="15092"/>
                    </a:moveTo>
                    <a:lnTo>
                      <a:pt x="11188" y="15664"/>
                    </a:lnTo>
                    <a:lnTo>
                      <a:pt x="10696" y="16105"/>
                    </a:lnTo>
                    <a:lnTo>
                      <a:pt x="10350" y="15536"/>
                    </a:lnTo>
                    <a:lnTo>
                      <a:pt x="10845" y="15092"/>
                    </a:lnTo>
                    <a:close/>
                    <a:moveTo>
                      <a:pt x="16695" y="15172"/>
                    </a:moveTo>
                    <a:lnTo>
                      <a:pt x="17038" y="15741"/>
                    </a:lnTo>
                    <a:lnTo>
                      <a:pt x="16546" y="16185"/>
                    </a:lnTo>
                    <a:lnTo>
                      <a:pt x="16201" y="15616"/>
                    </a:lnTo>
                    <a:lnTo>
                      <a:pt x="16695" y="15172"/>
                    </a:lnTo>
                    <a:close/>
                    <a:moveTo>
                      <a:pt x="6269" y="15201"/>
                    </a:moveTo>
                    <a:lnTo>
                      <a:pt x="6614" y="15770"/>
                    </a:lnTo>
                    <a:lnTo>
                      <a:pt x="6117" y="16214"/>
                    </a:lnTo>
                    <a:lnTo>
                      <a:pt x="5777" y="15648"/>
                    </a:lnTo>
                    <a:lnTo>
                      <a:pt x="6269" y="15201"/>
                    </a:lnTo>
                    <a:close/>
                    <a:moveTo>
                      <a:pt x="12119" y="15281"/>
                    </a:moveTo>
                    <a:lnTo>
                      <a:pt x="12459" y="15850"/>
                    </a:lnTo>
                    <a:lnTo>
                      <a:pt x="12361" y="15943"/>
                    </a:lnTo>
                    <a:lnTo>
                      <a:pt x="11967" y="16294"/>
                    </a:lnTo>
                    <a:lnTo>
                      <a:pt x="11622" y="15727"/>
                    </a:lnTo>
                    <a:lnTo>
                      <a:pt x="12119" y="15281"/>
                    </a:lnTo>
                    <a:close/>
                    <a:moveTo>
                      <a:pt x="1695" y="15310"/>
                    </a:moveTo>
                    <a:lnTo>
                      <a:pt x="2035" y="15879"/>
                    </a:lnTo>
                    <a:lnTo>
                      <a:pt x="1543" y="16326"/>
                    </a:lnTo>
                    <a:lnTo>
                      <a:pt x="1198" y="15757"/>
                    </a:lnTo>
                    <a:lnTo>
                      <a:pt x="1695" y="15310"/>
                    </a:lnTo>
                    <a:close/>
                    <a:moveTo>
                      <a:pt x="17969" y="15360"/>
                    </a:moveTo>
                    <a:lnTo>
                      <a:pt x="18312" y="15929"/>
                    </a:lnTo>
                    <a:lnTo>
                      <a:pt x="17818" y="16374"/>
                    </a:lnTo>
                    <a:lnTo>
                      <a:pt x="17477" y="15804"/>
                    </a:lnTo>
                    <a:lnTo>
                      <a:pt x="17969" y="15360"/>
                    </a:lnTo>
                    <a:close/>
                    <a:moveTo>
                      <a:pt x="7545" y="15390"/>
                    </a:moveTo>
                    <a:lnTo>
                      <a:pt x="7885" y="15959"/>
                    </a:lnTo>
                    <a:lnTo>
                      <a:pt x="7393" y="16405"/>
                    </a:lnTo>
                    <a:lnTo>
                      <a:pt x="7048" y="15836"/>
                    </a:lnTo>
                    <a:lnTo>
                      <a:pt x="7545" y="15390"/>
                    </a:lnTo>
                    <a:close/>
                    <a:moveTo>
                      <a:pt x="13393" y="15469"/>
                    </a:moveTo>
                    <a:lnTo>
                      <a:pt x="13736" y="16038"/>
                    </a:lnTo>
                    <a:lnTo>
                      <a:pt x="13244" y="16483"/>
                    </a:lnTo>
                    <a:lnTo>
                      <a:pt x="12898" y="15914"/>
                    </a:lnTo>
                    <a:lnTo>
                      <a:pt x="13393" y="15469"/>
                    </a:lnTo>
                    <a:close/>
                    <a:moveTo>
                      <a:pt x="2966" y="15501"/>
                    </a:moveTo>
                    <a:lnTo>
                      <a:pt x="3312" y="16068"/>
                    </a:lnTo>
                    <a:lnTo>
                      <a:pt x="2817" y="16514"/>
                    </a:lnTo>
                    <a:lnTo>
                      <a:pt x="2474" y="15945"/>
                    </a:lnTo>
                    <a:lnTo>
                      <a:pt x="2966" y="15501"/>
                    </a:lnTo>
                    <a:close/>
                    <a:moveTo>
                      <a:pt x="8816" y="15581"/>
                    </a:moveTo>
                    <a:lnTo>
                      <a:pt x="9159" y="16148"/>
                    </a:lnTo>
                    <a:lnTo>
                      <a:pt x="8667" y="16594"/>
                    </a:lnTo>
                    <a:lnTo>
                      <a:pt x="8324" y="16025"/>
                    </a:lnTo>
                    <a:lnTo>
                      <a:pt x="8816" y="15581"/>
                    </a:lnTo>
                    <a:close/>
                    <a:moveTo>
                      <a:pt x="14666" y="15658"/>
                    </a:moveTo>
                    <a:lnTo>
                      <a:pt x="15012" y="16227"/>
                    </a:lnTo>
                    <a:lnTo>
                      <a:pt x="14517" y="16669"/>
                    </a:lnTo>
                    <a:lnTo>
                      <a:pt x="14174" y="16102"/>
                    </a:lnTo>
                    <a:lnTo>
                      <a:pt x="14666" y="15658"/>
                    </a:lnTo>
                    <a:close/>
                    <a:moveTo>
                      <a:pt x="4242" y="15690"/>
                    </a:moveTo>
                    <a:lnTo>
                      <a:pt x="4585" y="16259"/>
                    </a:lnTo>
                    <a:lnTo>
                      <a:pt x="4093" y="16703"/>
                    </a:lnTo>
                    <a:lnTo>
                      <a:pt x="3748" y="16132"/>
                    </a:lnTo>
                    <a:lnTo>
                      <a:pt x="4242" y="15690"/>
                    </a:lnTo>
                    <a:close/>
                    <a:moveTo>
                      <a:pt x="10090" y="15770"/>
                    </a:moveTo>
                    <a:lnTo>
                      <a:pt x="10436" y="16336"/>
                    </a:lnTo>
                    <a:lnTo>
                      <a:pt x="9941" y="16783"/>
                    </a:lnTo>
                    <a:lnTo>
                      <a:pt x="9598" y="16214"/>
                    </a:lnTo>
                    <a:lnTo>
                      <a:pt x="10090" y="15770"/>
                    </a:lnTo>
                    <a:close/>
                    <a:moveTo>
                      <a:pt x="15943" y="15850"/>
                    </a:moveTo>
                    <a:lnTo>
                      <a:pt x="16286" y="16413"/>
                    </a:lnTo>
                    <a:lnTo>
                      <a:pt x="15794" y="16860"/>
                    </a:lnTo>
                    <a:lnTo>
                      <a:pt x="15448" y="16291"/>
                    </a:lnTo>
                    <a:lnTo>
                      <a:pt x="15943" y="15850"/>
                    </a:lnTo>
                    <a:close/>
                    <a:moveTo>
                      <a:pt x="5516" y="15879"/>
                    </a:moveTo>
                    <a:lnTo>
                      <a:pt x="5862" y="16448"/>
                    </a:lnTo>
                    <a:lnTo>
                      <a:pt x="5367" y="16889"/>
                    </a:lnTo>
                    <a:lnTo>
                      <a:pt x="5024" y="16320"/>
                    </a:lnTo>
                    <a:lnTo>
                      <a:pt x="5516" y="15879"/>
                    </a:lnTo>
                    <a:close/>
                    <a:moveTo>
                      <a:pt x="11366" y="15959"/>
                    </a:moveTo>
                    <a:lnTo>
                      <a:pt x="11709" y="16528"/>
                    </a:lnTo>
                    <a:lnTo>
                      <a:pt x="11217" y="16972"/>
                    </a:lnTo>
                    <a:lnTo>
                      <a:pt x="10872" y="16400"/>
                    </a:lnTo>
                    <a:lnTo>
                      <a:pt x="11366" y="15959"/>
                    </a:lnTo>
                    <a:close/>
                    <a:moveTo>
                      <a:pt x="942" y="15988"/>
                    </a:moveTo>
                    <a:lnTo>
                      <a:pt x="1285" y="16557"/>
                    </a:lnTo>
                    <a:lnTo>
                      <a:pt x="793" y="16998"/>
                    </a:lnTo>
                    <a:lnTo>
                      <a:pt x="448" y="16432"/>
                    </a:lnTo>
                    <a:lnTo>
                      <a:pt x="942" y="15988"/>
                    </a:lnTo>
                    <a:close/>
                    <a:moveTo>
                      <a:pt x="6793" y="16068"/>
                    </a:moveTo>
                    <a:lnTo>
                      <a:pt x="7136" y="16637"/>
                    </a:lnTo>
                    <a:lnTo>
                      <a:pt x="6641" y="17078"/>
                    </a:lnTo>
                    <a:lnTo>
                      <a:pt x="6298" y="16512"/>
                    </a:lnTo>
                    <a:lnTo>
                      <a:pt x="6793" y="16068"/>
                    </a:lnTo>
                    <a:close/>
                    <a:moveTo>
                      <a:pt x="12640" y="16148"/>
                    </a:moveTo>
                    <a:lnTo>
                      <a:pt x="12986" y="16717"/>
                    </a:lnTo>
                    <a:lnTo>
                      <a:pt x="12885" y="16807"/>
                    </a:lnTo>
                    <a:lnTo>
                      <a:pt x="12491" y="17158"/>
                    </a:lnTo>
                    <a:lnTo>
                      <a:pt x="12148" y="16592"/>
                    </a:lnTo>
                    <a:lnTo>
                      <a:pt x="12640" y="16148"/>
                    </a:lnTo>
                    <a:close/>
                    <a:moveTo>
                      <a:pt x="2216" y="16174"/>
                    </a:moveTo>
                    <a:lnTo>
                      <a:pt x="2562" y="16743"/>
                    </a:lnTo>
                    <a:lnTo>
                      <a:pt x="2067" y="17190"/>
                    </a:lnTo>
                    <a:lnTo>
                      <a:pt x="1724" y="16621"/>
                    </a:lnTo>
                    <a:lnTo>
                      <a:pt x="2216" y="16174"/>
                    </a:lnTo>
                    <a:close/>
                    <a:moveTo>
                      <a:pt x="8066" y="16254"/>
                    </a:moveTo>
                    <a:lnTo>
                      <a:pt x="8407" y="16823"/>
                    </a:lnTo>
                    <a:lnTo>
                      <a:pt x="7917" y="17267"/>
                    </a:lnTo>
                    <a:lnTo>
                      <a:pt x="7572" y="16701"/>
                    </a:lnTo>
                    <a:lnTo>
                      <a:pt x="8066" y="16254"/>
                    </a:lnTo>
                    <a:close/>
                    <a:moveTo>
                      <a:pt x="13916" y="16334"/>
                    </a:moveTo>
                    <a:lnTo>
                      <a:pt x="14262" y="16903"/>
                    </a:lnTo>
                    <a:lnTo>
                      <a:pt x="13768" y="17349"/>
                    </a:lnTo>
                    <a:lnTo>
                      <a:pt x="13425" y="16780"/>
                    </a:lnTo>
                    <a:lnTo>
                      <a:pt x="13916" y="16334"/>
                    </a:lnTo>
                    <a:close/>
                    <a:moveTo>
                      <a:pt x="3492" y="16366"/>
                    </a:moveTo>
                    <a:lnTo>
                      <a:pt x="3835" y="16932"/>
                    </a:lnTo>
                    <a:lnTo>
                      <a:pt x="3344" y="17379"/>
                    </a:lnTo>
                    <a:lnTo>
                      <a:pt x="2998" y="16810"/>
                    </a:lnTo>
                    <a:lnTo>
                      <a:pt x="3492" y="16366"/>
                    </a:lnTo>
                    <a:close/>
                    <a:moveTo>
                      <a:pt x="9340" y="16445"/>
                    </a:moveTo>
                    <a:lnTo>
                      <a:pt x="9686" y="17012"/>
                    </a:lnTo>
                    <a:lnTo>
                      <a:pt x="9188" y="17459"/>
                    </a:lnTo>
                    <a:lnTo>
                      <a:pt x="8848" y="16889"/>
                    </a:lnTo>
                    <a:lnTo>
                      <a:pt x="9340" y="16445"/>
                    </a:lnTo>
                    <a:close/>
                    <a:moveTo>
                      <a:pt x="15193" y="16525"/>
                    </a:moveTo>
                    <a:lnTo>
                      <a:pt x="15533" y="17092"/>
                    </a:lnTo>
                    <a:lnTo>
                      <a:pt x="15039" y="17538"/>
                    </a:lnTo>
                    <a:lnTo>
                      <a:pt x="14698" y="16969"/>
                    </a:lnTo>
                    <a:lnTo>
                      <a:pt x="15193" y="16525"/>
                    </a:lnTo>
                    <a:close/>
                    <a:moveTo>
                      <a:pt x="4766" y="16554"/>
                    </a:moveTo>
                    <a:lnTo>
                      <a:pt x="5112" y="17123"/>
                    </a:lnTo>
                    <a:lnTo>
                      <a:pt x="4615" y="17568"/>
                    </a:lnTo>
                    <a:lnTo>
                      <a:pt x="4272" y="16998"/>
                    </a:lnTo>
                    <a:lnTo>
                      <a:pt x="4766" y="16554"/>
                    </a:lnTo>
                    <a:close/>
                    <a:moveTo>
                      <a:pt x="10614" y="16634"/>
                    </a:moveTo>
                    <a:lnTo>
                      <a:pt x="10957" y="17201"/>
                    </a:lnTo>
                    <a:lnTo>
                      <a:pt x="10465" y="17647"/>
                    </a:lnTo>
                    <a:lnTo>
                      <a:pt x="10119" y="17078"/>
                    </a:lnTo>
                    <a:lnTo>
                      <a:pt x="10614" y="16634"/>
                    </a:lnTo>
                    <a:close/>
                    <a:moveTo>
                      <a:pt x="6043" y="16743"/>
                    </a:moveTo>
                    <a:lnTo>
                      <a:pt x="6383" y="17312"/>
                    </a:lnTo>
                    <a:lnTo>
                      <a:pt x="5888" y="17756"/>
                    </a:lnTo>
                    <a:lnTo>
                      <a:pt x="5545" y="17190"/>
                    </a:lnTo>
                    <a:lnTo>
                      <a:pt x="6043" y="16743"/>
                    </a:lnTo>
                    <a:close/>
                    <a:moveTo>
                      <a:pt x="11888" y="16823"/>
                    </a:moveTo>
                    <a:lnTo>
                      <a:pt x="12233" y="17392"/>
                    </a:lnTo>
                    <a:lnTo>
                      <a:pt x="11739" y="17836"/>
                    </a:lnTo>
                    <a:lnTo>
                      <a:pt x="11396" y="17267"/>
                    </a:lnTo>
                    <a:lnTo>
                      <a:pt x="11888" y="16823"/>
                    </a:lnTo>
                    <a:close/>
                    <a:moveTo>
                      <a:pt x="1463" y="16852"/>
                    </a:moveTo>
                    <a:lnTo>
                      <a:pt x="1809" y="17421"/>
                    </a:lnTo>
                    <a:lnTo>
                      <a:pt x="1315" y="17863"/>
                    </a:lnTo>
                    <a:lnTo>
                      <a:pt x="972" y="17296"/>
                    </a:lnTo>
                    <a:lnTo>
                      <a:pt x="1463" y="16852"/>
                    </a:lnTo>
                    <a:close/>
                    <a:moveTo>
                      <a:pt x="7314" y="16932"/>
                    </a:moveTo>
                    <a:lnTo>
                      <a:pt x="7657" y="17501"/>
                    </a:lnTo>
                    <a:lnTo>
                      <a:pt x="7165" y="17942"/>
                    </a:lnTo>
                    <a:lnTo>
                      <a:pt x="6819" y="17376"/>
                    </a:lnTo>
                    <a:lnTo>
                      <a:pt x="7314" y="16932"/>
                    </a:lnTo>
                    <a:close/>
                    <a:moveTo>
                      <a:pt x="13164" y="17012"/>
                    </a:moveTo>
                    <a:lnTo>
                      <a:pt x="13507" y="17581"/>
                    </a:lnTo>
                    <a:lnTo>
                      <a:pt x="13409" y="17671"/>
                    </a:lnTo>
                    <a:lnTo>
                      <a:pt x="13015" y="18028"/>
                    </a:lnTo>
                    <a:lnTo>
                      <a:pt x="12669" y="17456"/>
                    </a:lnTo>
                    <a:lnTo>
                      <a:pt x="13164" y="17012"/>
                    </a:lnTo>
                    <a:close/>
                    <a:moveTo>
                      <a:pt x="2740" y="17044"/>
                    </a:moveTo>
                    <a:lnTo>
                      <a:pt x="3083" y="17610"/>
                    </a:lnTo>
                    <a:lnTo>
                      <a:pt x="2588" y="18054"/>
                    </a:lnTo>
                    <a:lnTo>
                      <a:pt x="2245" y="17485"/>
                    </a:lnTo>
                    <a:lnTo>
                      <a:pt x="2740" y="17044"/>
                    </a:lnTo>
                    <a:close/>
                    <a:moveTo>
                      <a:pt x="8587" y="17121"/>
                    </a:moveTo>
                    <a:lnTo>
                      <a:pt x="8933" y="17690"/>
                    </a:lnTo>
                    <a:lnTo>
                      <a:pt x="8439" y="18131"/>
                    </a:lnTo>
                    <a:lnTo>
                      <a:pt x="8096" y="17565"/>
                    </a:lnTo>
                    <a:lnTo>
                      <a:pt x="8587" y="17121"/>
                    </a:lnTo>
                    <a:close/>
                    <a:moveTo>
                      <a:pt x="14440" y="17198"/>
                    </a:moveTo>
                    <a:lnTo>
                      <a:pt x="14783" y="17767"/>
                    </a:lnTo>
                    <a:lnTo>
                      <a:pt x="14289" y="18211"/>
                    </a:lnTo>
                    <a:lnTo>
                      <a:pt x="13946" y="17645"/>
                    </a:lnTo>
                    <a:lnTo>
                      <a:pt x="14440" y="17198"/>
                    </a:lnTo>
                    <a:close/>
                    <a:moveTo>
                      <a:pt x="4014" y="17230"/>
                    </a:moveTo>
                    <a:lnTo>
                      <a:pt x="4359" y="17796"/>
                    </a:lnTo>
                    <a:lnTo>
                      <a:pt x="3865" y="18243"/>
                    </a:lnTo>
                    <a:lnTo>
                      <a:pt x="3519" y="17674"/>
                    </a:lnTo>
                    <a:lnTo>
                      <a:pt x="4014" y="17230"/>
                    </a:lnTo>
                    <a:close/>
                    <a:moveTo>
                      <a:pt x="9864" y="17310"/>
                    </a:moveTo>
                    <a:lnTo>
                      <a:pt x="10207" y="17879"/>
                    </a:lnTo>
                    <a:lnTo>
                      <a:pt x="9715" y="18323"/>
                    </a:lnTo>
                    <a:lnTo>
                      <a:pt x="9369" y="17754"/>
                    </a:lnTo>
                    <a:lnTo>
                      <a:pt x="9864" y="17310"/>
                    </a:lnTo>
                    <a:close/>
                    <a:moveTo>
                      <a:pt x="5290" y="17419"/>
                    </a:moveTo>
                    <a:lnTo>
                      <a:pt x="5633" y="17988"/>
                    </a:lnTo>
                    <a:lnTo>
                      <a:pt x="5138" y="18432"/>
                    </a:lnTo>
                    <a:lnTo>
                      <a:pt x="4795" y="17863"/>
                    </a:lnTo>
                    <a:lnTo>
                      <a:pt x="5290" y="17419"/>
                    </a:lnTo>
                    <a:close/>
                    <a:moveTo>
                      <a:pt x="11138" y="17498"/>
                    </a:moveTo>
                    <a:lnTo>
                      <a:pt x="11483" y="18065"/>
                    </a:lnTo>
                    <a:lnTo>
                      <a:pt x="10986" y="18512"/>
                    </a:lnTo>
                    <a:lnTo>
                      <a:pt x="10646" y="17942"/>
                    </a:lnTo>
                    <a:lnTo>
                      <a:pt x="11138" y="17498"/>
                    </a:lnTo>
                    <a:close/>
                    <a:moveTo>
                      <a:pt x="714" y="17528"/>
                    </a:moveTo>
                    <a:lnTo>
                      <a:pt x="1059" y="18097"/>
                    </a:lnTo>
                    <a:lnTo>
                      <a:pt x="565" y="18541"/>
                    </a:lnTo>
                    <a:lnTo>
                      <a:pt x="222" y="17974"/>
                    </a:lnTo>
                    <a:lnTo>
                      <a:pt x="714" y="17528"/>
                    </a:lnTo>
                    <a:close/>
                    <a:moveTo>
                      <a:pt x="6564" y="17607"/>
                    </a:moveTo>
                    <a:lnTo>
                      <a:pt x="6904" y="18176"/>
                    </a:lnTo>
                    <a:lnTo>
                      <a:pt x="6412" y="18621"/>
                    </a:lnTo>
                    <a:lnTo>
                      <a:pt x="6067" y="18052"/>
                    </a:lnTo>
                    <a:lnTo>
                      <a:pt x="6564" y="17607"/>
                    </a:lnTo>
                    <a:close/>
                    <a:moveTo>
                      <a:pt x="12414" y="17687"/>
                    </a:moveTo>
                    <a:lnTo>
                      <a:pt x="12757" y="18256"/>
                    </a:lnTo>
                    <a:lnTo>
                      <a:pt x="12262" y="18700"/>
                    </a:lnTo>
                    <a:lnTo>
                      <a:pt x="11919" y="18131"/>
                    </a:lnTo>
                    <a:lnTo>
                      <a:pt x="12414" y="17687"/>
                    </a:lnTo>
                    <a:close/>
                    <a:moveTo>
                      <a:pt x="1990" y="17716"/>
                    </a:moveTo>
                    <a:lnTo>
                      <a:pt x="2333" y="18286"/>
                    </a:lnTo>
                    <a:lnTo>
                      <a:pt x="1836" y="18730"/>
                    </a:lnTo>
                    <a:lnTo>
                      <a:pt x="1495" y="18163"/>
                    </a:lnTo>
                    <a:lnTo>
                      <a:pt x="1990" y="17716"/>
                    </a:lnTo>
                    <a:close/>
                    <a:moveTo>
                      <a:pt x="7838" y="17796"/>
                    </a:moveTo>
                    <a:lnTo>
                      <a:pt x="8183" y="18365"/>
                    </a:lnTo>
                    <a:lnTo>
                      <a:pt x="7686" y="18809"/>
                    </a:lnTo>
                    <a:lnTo>
                      <a:pt x="7346" y="18243"/>
                    </a:lnTo>
                    <a:lnTo>
                      <a:pt x="7838" y="17796"/>
                    </a:lnTo>
                    <a:close/>
                    <a:moveTo>
                      <a:pt x="13688" y="17876"/>
                    </a:moveTo>
                    <a:lnTo>
                      <a:pt x="14028" y="18445"/>
                    </a:lnTo>
                    <a:lnTo>
                      <a:pt x="13930" y="18535"/>
                    </a:lnTo>
                    <a:lnTo>
                      <a:pt x="13536" y="18892"/>
                    </a:lnTo>
                    <a:lnTo>
                      <a:pt x="13191" y="18323"/>
                    </a:lnTo>
                    <a:lnTo>
                      <a:pt x="13688" y="17876"/>
                    </a:lnTo>
                    <a:close/>
                    <a:moveTo>
                      <a:pt x="3264" y="17908"/>
                    </a:moveTo>
                    <a:lnTo>
                      <a:pt x="3604" y="18474"/>
                    </a:lnTo>
                    <a:lnTo>
                      <a:pt x="3112" y="18921"/>
                    </a:lnTo>
                    <a:lnTo>
                      <a:pt x="2766" y="18349"/>
                    </a:lnTo>
                    <a:lnTo>
                      <a:pt x="3264" y="17908"/>
                    </a:lnTo>
                    <a:close/>
                    <a:moveTo>
                      <a:pt x="9114" y="17988"/>
                    </a:moveTo>
                    <a:lnTo>
                      <a:pt x="9454" y="18554"/>
                    </a:lnTo>
                    <a:lnTo>
                      <a:pt x="8962" y="19001"/>
                    </a:lnTo>
                    <a:lnTo>
                      <a:pt x="8617" y="18432"/>
                    </a:lnTo>
                    <a:lnTo>
                      <a:pt x="9114" y="17988"/>
                    </a:lnTo>
                    <a:close/>
                    <a:moveTo>
                      <a:pt x="4535" y="18097"/>
                    </a:moveTo>
                    <a:lnTo>
                      <a:pt x="4881" y="18663"/>
                    </a:lnTo>
                    <a:lnTo>
                      <a:pt x="4386" y="19107"/>
                    </a:lnTo>
                    <a:lnTo>
                      <a:pt x="4043" y="18538"/>
                    </a:lnTo>
                    <a:lnTo>
                      <a:pt x="4535" y="18097"/>
                    </a:lnTo>
                    <a:close/>
                    <a:moveTo>
                      <a:pt x="10385" y="18176"/>
                    </a:moveTo>
                    <a:lnTo>
                      <a:pt x="10731" y="18743"/>
                    </a:lnTo>
                    <a:lnTo>
                      <a:pt x="10236" y="19187"/>
                    </a:lnTo>
                    <a:lnTo>
                      <a:pt x="9893" y="18618"/>
                    </a:lnTo>
                    <a:lnTo>
                      <a:pt x="10385" y="18176"/>
                    </a:lnTo>
                    <a:close/>
                    <a:moveTo>
                      <a:pt x="5811" y="18283"/>
                    </a:moveTo>
                    <a:lnTo>
                      <a:pt x="6154" y="18855"/>
                    </a:lnTo>
                    <a:lnTo>
                      <a:pt x="5662" y="19296"/>
                    </a:lnTo>
                    <a:lnTo>
                      <a:pt x="5317" y="18727"/>
                    </a:lnTo>
                    <a:lnTo>
                      <a:pt x="5811" y="18283"/>
                    </a:lnTo>
                    <a:close/>
                    <a:moveTo>
                      <a:pt x="11659" y="18363"/>
                    </a:moveTo>
                    <a:lnTo>
                      <a:pt x="12005" y="18934"/>
                    </a:lnTo>
                    <a:lnTo>
                      <a:pt x="11510" y="19376"/>
                    </a:lnTo>
                    <a:lnTo>
                      <a:pt x="11167" y="18807"/>
                    </a:lnTo>
                    <a:lnTo>
                      <a:pt x="11659" y="18363"/>
                    </a:lnTo>
                    <a:close/>
                    <a:moveTo>
                      <a:pt x="1237" y="18392"/>
                    </a:moveTo>
                    <a:lnTo>
                      <a:pt x="1580" y="18961"/>
                    </a:lnTo>
                    <a:lnTo>
                      <a:pt x="1086" y="19405"/>
                    </a:lnTo>
                    <a:lnTo>
                      <a:pt x="743" y="18839"/>
                    </a:lnTo>
                    <a:lnTo>
                      <a:pt x="1237" y="18392"/>
                    </a:lnTo>
                    <a:close/>
                    <a:moveTo>
                      <a:pt x="7085" y="18472"/>
                    </a:moveTo>
                    <a:lnTo>
                      <a:pt x="7431" y="19043"/>
                    </a:lnTo>
                    <a:lnTo>
                      <a:pt x="6936" y="19485"/>
                    </a:lnTo>
                    <a:lnTo>
                      <a:pt x="6593" y="18916"/>
                    </a:lnTo>
                    <a:lnTo>
                      <a:pt x="7085" y="18472"/>
                    </a:lnTo>
                    <a:close/>
                    <a:moveTo>
                      <a:pt x="2511" y="18581"/>
                    </a:moveTo>
                    <a:lnTo>
                      <a:pt x="2854" y="19150"/>
                    </a:lnTo>
                    <a:lnTo>
                      <a:pt x="2362" y="19596"/>
                    </a:lnTo>
                    <a:lnTo>
                      <a:pt x="2017" y="19027"/>
                    </a:lnTo>
                    <a:lnTo>
                      <a:pt x="2511" y="18581"/>
                    </a:lnTo>
                    <a:close/>
                    <a:moveTo>
                      <a:pt x="8361" y="18660"/>
                    </a:moveTo>
                    <a:lnTo>
                      <a:pt x="8704" y="19230"/>
                    </a:lnTo>
                    <a:lnTo>
                      <a:pt x="8213" y="19674"/>
                    </a:lnTo>
                    <a:lnTo>
                      <a:pt x="7867" y="19107"/>
                    </a:lnTo>
                    <a:lnTo>
                      <a:pt x="8361" y="18660"/>
                    </a:lnTo>
                    <a:close/>
                    <a:moveTo>
                      <a:pt x="3785" y="18772"/>
                    </a:moveTo>
                    <a:lnTo>
                      <a:pt x="4131" y="19339"/>
                    </a:lnTo>
                    <a:lnTo>
                      <a:pt x="3636" y="19785"/>
                    </a:lnTo>
                    <a:lnTo>
                      <a:pt x="3293" y="19216"/>
                    </a:lnTo>
                    <a:lnTo>
                      <a:pt x="3785" y="18772"/>
                    </a:lnTo>
                    <a:close/>
                    <a:moveTo>
                      <a:pt x="9635" y="18852"/>
                    </a:moveTo>
                    <a:lnTo>
                      <a:pt x="9978" y="19418"/>
                    </a:lnTo>
                    <a:lnTo>
                      <a:pt x="9486" y="19865"/>
                    </a:lnTo>
                    <a:lnTo>
                      <a:pt x="9141" y="19296"/>
                    </a:lnTo>
                    <a:lnTo>
                      <a:pt x="9635" y="18852"/>
                    </a:lnTo>
                    <a:close/>
                    <a:moveTo>
                      <a:pt x="5061" y="18961"/>
                    </a:moveTo>
                    <a:lnTo>
                      <a:pt x="5402" y="19527"/>
                    </a:lnTo>
                    <a:lnTo>
                      <a:pt x="4910" y="19974"/>
                    </a:lnTo>
                    <a:lnTo>
                      <a:pt x="4567" y="19402"/>
                    </a:lnTo>
                    <a:lnTo>
                      <a:pt x="5061" y="18961"/>
                    </a:lnTo>
                    <a:close/>
                    <a:moveTo>
                      <a:pt x="10909" y="19041"/>
                    </a:moveTo>
                    <a:lnTo>
                      <a:pt x="11255" y="19610"/>
                    </a:lnTo>
                    <a:lnTo>
                      <a:pt x="10757" y="20054"/>
                    </a:lnTo>
                    <a:lnTo>
                      <a:pt x="10414" y="19485"/>
                    </a:lnTo>
                    <a:lnTo>
                      <a:pt x="10909" y="19041"/>
                    </a:lnTo>
                    <a:close/>
                    <a:moveTo>
                      <a:pt x="6332" y="19150"/>
                    </a:moveTo>
                    <a:lnTo>
                      <a:pt x="6678" y="19719"/>
                    </a:lnTo>
                    <a:lnTo>
                      <a:pt x="6184" y="20163"/>
                    </a:lnTo>
                    <a:lnTo>
                      <a:pt x="5841" y="19591"/>
                    </a:lnTo>
                    <a:lnTo>
                      <a:pt x="6332" y="19150"/>
                    </a:lnTo>
                    <a:close/>
                    <a:moveTo>
                      <a:pt x="1761" y="19259"/>
                    </a:moveTo>
                    <a:lnTo>
                      <a:pt x="2102" y="19828"/>
                    </a:lnTo>
                    <a:lnTo>
                      <a:pt x="1610" y="20269"/>
                    </a:lnTo>
                    <a:lnTo>
                      <a:pt x="1264" y="19703"/>
                    </a:lnTo>
                    <a:lnTo>
                      <a:pt x="1761" y="19259"/>
                    </a:lnTo>
                    <a:close/>
                    <a:moveTo>
                      <a:pt x="7606" y="19339"/>
                    </a:moveTo>
                    <a:lnTo>
                      <a:pt x="7952" y="19908"/>
                    </a:lnTo>
                    <a:lnTo>
                      <a:pt x="7457" y="20349"/>
                    </a:lnTo>
                    <a:lnTo>
                      <a:pt x="7114" y="19780"/>
                    </a:lnTo>
                    <a:lnTo>
                      <a:pt x="7606" y="19339"/>
                    </a:lnTo>
                    <a:close/>
                    <a:moveTo>
                      <a:pt x="3032" y="19445"/>
                    </a:moveTo>
                    <a:lnTo>
                      <a:pt x="3378" y="20017"/>
                    </a:lnTo>
                    <a:lnTo>
                      <a:pt x="2883" y="20458"/>
                    </a:lnTo>
                    <a:lnTo>
                      <a:pt x="2540" y="19892"/>
                    </a:lnTo>
                    <a:lnTo>
                      <a:pt x="3032" y="19445"/>
                    </a:lnTo>
                    <a:close/>
                    <a:moveTo>
                      <a:pt x="8883" y="19525"/>
                    </a:moveTo>
                    <a:lnTo>
                      <a:pt x="9226" y="20096"/>
                    </a:lnTo>
                    <a:lnTo>
                      <a:pt x="8734" y="20541"/>
                    </a:lnTo>
                    <a:lnTo>
                      <a:pt x="8388" y="19971"/>
                    </a:lnTo>
                    <a:lnTo>
                      <a:pt x="8883" y="19525"/>
                    </a:lnTo>
                    <a:close/>
                    <a:moveTo>
                      <a:pt x="4309" y="19636"/>
                    </a:moveTo>
                    <a:lnTo>
                      <a:pt x="4652" y="20203"/>
                    </a:lnTo>
                    <a:lnTo>
                      <a:pt x="4157" y="20650"/>
                    </a:lnTo>
                    <a:lnTo>
                      <a:pt x="3814" y="20080"/>
                    </a:lnTo>
                    <a:lnTo>
                      <a:pt x="4309" y="19636"/>
                    </a:lnTo>
                    <a:close/>
                    <a:moveTo>
                      <a:pt x="10156" y="19714"/>
                    </a:moveTo>
                    <a:lnTo>
                      <a:pt x="10502" y="20283"/>
                    </a:lnTo>
                    <a:lnTo>
                      <a:pt x="10007" y="20729"/>
                    </a:lnTo>
                    <a:lnTo>
                      <a:pt x="9664" y="20160"/>
                    </a:lnTo>
                    <a:lnTo>
                      <a:pt x="10156" y="19714"/>
                    </a:lnTo>
                    <a:close/>
                    <a:moveTo>
                      <a:pt x="5583" y="19825"/>
                    </a:moveTo>
                    <a:lnTo>
                      <a:pt x="5926" y="20392"/>
                    </a:lnTo>
                    <a:lnTo>
                      <a:pt x="5434" y="20838"/>
                    </a:lnTo>
                    <a:lnTo>
                      <a:pt x="5088" y="20269"/>
                    </a:lnTo>
                    <a:lnTo>
                      <a:pt x="5583" y="19825"/>
                    </a:lnTo>
                    <a:close/>
                    <a:moveTo>
                      <a:pt x="1009" y="19934"/>
                    </a:moveTo>
                    <a:lnTo>
                      <a:pt x="1352" y="20503"/>
                    </a:lnTo>
                    <a:lnTo>
                      <a:pt x="860" y="20947"/>
                    </a:lnTo>
                    <a:lnTo>
                      <a:pt x="514" y="20381"/>
                    </a:lnTo>
                    <a:lnTo>
                      <a:pt x="1009" y="19934"/>
                    </a:lnTo>
                    <a:close/>
                    <a:moveTo>
                      <a:pt x="6856" y="20014"/>
                    </a:moveTo>
                    <a:lnTo>
                      <a:pt x="7202" y="20583"/>
                    </a:lnTo>
                    <a:lnTo>
                      <a:pt x="6705" y="21027"/>
                    </a:lnTo>
                    <a:lnTo>
                      <a:pt x="6364" y="20458"/>
                    </a:lnTo>
                    <a:lnTo>
                      <a:pt x="6856" y="20014"/>
                    </a:lnTo>
                    <a:close/>
                    <a:moveTo>
                      <a:pt x="2283" y="20123"/>
                    </a:moveTo>
                    <a:lnTo>
                      <a:pt x="2628" y="20692"/>
                    </a:lnTo>
                    <a:lnTo>
                      <a:pt x="2134" y="21139"/>
                    </a:lnTo>
                    <a:lnTo>
                      <a:pt x="1791" y="20567"/>
                    </a:lnTo>
                    <a:lnTo>
                      <a:pt x="2283" y="20123"/>
                    </a:lnTo>
                    <a:close/>
                    <a:moveTo>
                      <a:pt x="8133" y="20203"/>
                    </a:moveTo>
                    <a:lnTo>
                      <a:pt x="8473" y="20772"/>
                    </a:lnTo>
                    <a:lnTo>
                      <a:pt x="7984" y="21219"/>
                    </a:lnTo>
                    <a:lnTo>
                      <a:pt x="7635" y="20647"/>
                    </a:lnTo>
                    <a:lnTo>
                      <a:pt x="8133" y="20203"/>
                    </a:lnTo>
                    <a:close/>
                    <a:moveTo>
                      <a:pt x="3559" y="20314"/>
                    </a:moveTo>
                    <a:lnTo>
                      <a:pt x="3899" y="20881"/>
                    </a:lnTo>
                    <a:lnTo>
                      <a:pt x="3405" y="21322"/>
                    </a:lnTo>
                    <a:lnTo>
                      <a:pt x="3064" y="20756"/>
                    </a:lnTo>
                    <a:lnTo>
                      <a:pt x="3559" y="20314"/>
                    </a:lnTo>
                    <a:close/>
                    <a:moveTo>
                      <a:pt x="9406" y="20394"/>
                    </a:moveTo>
                    <a:lnTo>
                      <a:pt x="9752" y="20961"/>
                    </a:lnTo>
                    <a:lnTo>
                      <a:pt x="9255" y="21405"/>
                    </a:lnTo>
                    <a:lnTo>
                      <a:pt x="8915" y="20836"/>
                    </a:lnTo>
                    <a:lnTo>
                      <a:pt x="9406" y="20394"/>
                    </a:lnTo>
                    <a:close/>
                    <a:moveTo>
                      <a:pt x="4830" y="20503"/>
                    </a:moveTo>
                    <a:lnTo>
                      <a:pt x="5173" y="21070"/>
                    </a:lnTo>
                    <a:lnTo>
                      <a:pt x="4681" y="21514"/>
                    </a:lnTo>
                    <a:lnTo>
                      <a:pt x="4335" y="20945"/>
                    </a:lnTo>
                    <a:lnTo>
                      <a:pt x="4830" y="20503"/>
                    </a:lnTo>
                    <a:close/>
                    <a:moveTo>
                      <a:pt x="6104" y="20689"/>
                    </a:moveTo>
                    <a:lnTo>
                      <a:pt x="6449" y="21256"/>
                    </a:lnTo>
                    <a:lnTo>
                      <a:pt x="5955" y="21703"/>
                    </a:lnTo>
                    <a:lnTo>
                      <a:pt x="5612" y="21134"/>
                    </a:lnTo>
                    <a:lnTo>
                      <a:pt x="6104" y="20689"/>
                    </a:lnTo>
                    <a:close/>
                    <a:moveTo>
                      <a:pt x="1530" y="20798"/>
                    </a:moveTo>
                    <a:lnTo>
                      <a:pt x="1876" y="21368"/>
                    </a:lnTo>
                    <a:lnTo>
                      <a:pt x="1381" y="21812"/>
                    </a:lnTo>
                    <a:lnTo>
                      <a:pt x="1035" y="21245"/>
                    </a:lnTo>
                    <a:lnTo>
                      <a:pt x="1530" y="20798"/>
                    </a:lnTo>
                    <a:close/>
                    <a:moveTo>
                      <a:pt x="7380" y="20878"/>
                    </a:moveTo>
                    <a:lnTo>
                      <a:pt x="7723" y="21447"/>
                    </a:lnTo>
                    <a:lnTo>
                      <a:pt x="7231" y="21891"/>
                    </a:lnTo>
                    <a:lnTo>
                      <a:pt x="6886" y="21325"/>
                    </a:lnTo>
                    <a:lnTo>
                      <a:pt x="7380" y="20878"/>
                    </a:lnTo>
                    <a:close/>
                    <a:moveTo>
                      <a:pt x="2806" y="20987"/>
                    </a:moveTo>
                    <a:lnTo>
                      <a:pt x="3149" y="21556"/>
                    </a:lnTo>
                    <a:lnTo>
                      <a:pt x="2655" y="22000"/>
                    </a:lnTo>
                    <a:lnTo>
                      <a:pt x="2312" y="21434"/>
                    </a:lnTo>
                    <a:lnTo>
                      <a:pt x="2806" y="20987"/>
                    </a:lnTo>
                    <a:close/>
                    <a:moveTo>
                      <a:pt x="4080" y="21176"/>
                    </a:moveTo>
                    <a:lnTo>
                      <a:pt x="4423" y="21745"/>
                    </a:lnTo>
                    <a:lnTo>
                      <a:pt x="3931" y="22192"/>
                    </a:lnTo>
                    <a:lnTo>
                      <a:pt x="3586" y="21623"/>
                    </a:lnTo>
                    <a:lnTo>
                      <a:pt x="4080" y="21176"/>
                    </a:lnTo>
                    <a:close/>
                    <a:moveTo>
                      <a:pt x="5354" y="21368"/>
                    </a:moveTo>
                    <a:lnTo>
                      <a:pt x="5700" y="21937"/>
                    </a:lnTo>
                    <a:lnTo>
                      <a:pt x="5205" y="22378"/>
                    </a:lnTo>
                    <a:lnTo>
                      <a:pt x="4862" y="21809"/>
                    </a:lnTo>
                    <a:lnTo>
                      <a:pt x="5354" y="21368"/>
                    </a:lnTo>
                    <a:close/>
                    <a:moveTo>
                      <a:pt x="780" y="21477"/>
                    </a:moveTo>
                    <a:lnTo>
                      <a:pt x="1123" y="22046"/>
                    </a:lnTo>
                    <a:lnTo>
                      <a:pt x="631" y="22487"/>
                    </a:lnTo>
                    <a:lnTo>
                      <a:pt x="285" y="21918"/>
                    </a:lnTo>
                    <a:lnTo>
                      <a:pt x="780" y="21477"/>
                    </a:lnTo>
                    <a:close/>
                    <a:moveTo>
                      <a:pt x="6630" y="21556"/>
                    </a:moveTo>
                    <a:lnTo>
                      <a:pt x="6973" y="22125"/>
                    </a:lnTo>
                    <a:lnTo>
                      <a:pt x="6481" y="22567"/>
                    </a:lnTo>
                    <a:lnTo>
                      <a:pt x="6136" y="21998"/>
                    </a:lnTo>
                    <a:lnTo>
                      <a:pt x="6630" y="21556"/>
                    </a:lnTo>
                    <a:close/>
                    <a:moveTo>
                      <a:pt x="2054" y="21663"/>
                    </a:moveTo>
                    <a:lnTo>
                      <a:pt x="2400" y="22232"/>
                    </a:lnTo>
                    <a:lnTo>
                      <a:pt x="1902" y="22676"/>
                    </a:lnTo>
                    <a:lnTo>
                      <a:pt x="1559" y="22109"/>
                    </a:lnTo>
                    <a:lnTo>
                      <a:pt x="2054" y="21663"/>
                    </a:lnTo>
                    <a:close/>
                    <a:moveTo>
                      <a:pt x="3330" y="21851"/>
                    </a:moveTo>
                    <a:lnTo>
                      <a:pt x="3671" y="22421"/>
                    </a:lnTo>
                    <a:lnTo>
                      <a:pt x="3179" y="22865"/>
                    </a:lnTo>
                    <a:lnTo>
                      <a:pt x="2833" y="22298"/>
                    </a:lnTo>
                    <a:lnTo>
                      <a:pt x="3330" y="21851"/>
                    </a:lnTo>
                    <a:close/>
                    <a:moveTo>
                      <a:pt x="4601" y="22040"/>
                    </a:moveTo>
                    <a:lnTo>
                      <a:pt x="4947" y="22609"/>
                    </a:lnTo>
                    <a:lnTo>
                      <a:pt x="4452" y="23056"/>
                    </a:lnTo>
                    <a:lnTo>
                      <a:pt x="4109" y="22487"/>
                    </a:lnTo>
                    <a:lnTo>
                      <a:pt x="4601" y="22040"/>
                    </a:lnTo>
                    <a:close/>
                    <a:moveTo>
                      <a:pt x="5878" y="22232"/>
                    </a:moveTo>
                    <a:lnTo>
                      <a:pt x="6221" y="22801"/>
                    </a:lnTo>
                    <a:lnTo>
                      <a:pt x="5729" y="23245"/>
                    </a:lnTo>
                    <a:lnTo>
                      <a:pt x="5383" y="22676"/>
                    </a:lnTo>
                    <a:lnTo>
                      <a:pt x="5878" y="22232"/>
                    </a:lnTo>
                    <a:close/>
                    <a:moveTo>
                      <a:pt x="1301" y="22341"/>
                    </a:moveTo>
                    <a:lnTo>
                      <a:pt x="1647" y="22910"/>
                    </a:lnTo>
                    <a:lnTo>
                      <a:pt x="1152" y="23351"/>
                    </a:lnTo>
                    <a:lnTo>
                      <a:pt x="809" y="22782"/>
                    </a:lnTo>
                    <a:lnTo>
                      <a:pt x="1301" y="22341"/>
                    </a:lnTo>
                    <a:close/>
                    <a:moveTo>
                      <a:pt x="2578" y="22530"/>
                    </a:moveTo>
                    <a:lnTo>
                      <a:pt x="2921" y="23099"/>
                    </a:lnTo>
                    <a:lnTo>
                      <a:pt x="2429" y="23540"/>
                    </a:lnTo>
                    <a:lnTo>
                      <a:pt x="2083" y="22971"/>
                    </a:lnTo>
                    <a:lnTo>
                      <a:pt x="2578" y="22530"/>
                    </a:lnTo>
                    <a:close/>
                    <a:moveTo>
                      <a:pt x="3851" y="22716"/>
                    </a:moveTo>
                    <a:lnTo>
                      <a:pt x="4197" y="23287"/>
                    </a:lnTo>
                    <a:lnTo>
                      <a:pt x="3703" y="23729"/>
                    </a:lnTo>
                    <a:lnTo>
                      <a:pt x="3359" y="23162"/>
                    </a:lnTo>
                    <a:lnTo>
                      <a:pt x="3851" y="22716"/>
                    </a:lnTo>
                    <a:close/>
                    <a:moveTo>
                      <a:pt x="551" y="23016"/>
                    </a:moveTo>
                    <a:lnTo>
                      <a:pt x="897" y="23585"/>
                    </a:lnTo>
                    <a:lnTo>
                      <a:pt x="400" y="24029"/>
                    </a:lnTo>
                    <a:lnTo>
                      <a:pt x="59" y="23460"/>
                    </a:lnTo>
                    <a:lnTo>
                      <a:pt x="551" y="23016"/>
                    </a:lnTo>
                    <a:close/>
                    <a:moveTo>
                      <a:pt x="1825" y="23205"/>
                    </a:moveTo>
                    <a:lnTo>
                      <a:pt x="2168" y="23774"/>
                    </a:lnTo>
                    <a:lnTo>
                      <a:pt x="1676" y="24218"/>
                    </a:lnTo>
                    <a:lnTo>
                      <a:pt x="1331" y="23649"/>
                    </a:lnTo>
                    <a:lnTo>
                      <a:pt x="1825" y="23205"/>
                    </a:lnTo>
                    <a:close/>
                    <a:moveTo>
                      <a:pt x="3099" y="23394"/>
                    </a:moveTo>
                    <a:lnTo>
                      <a:pt x="3442" y="23963"/>
                    </a:lnTo>
                    <a:lnTo>
                      <a:pt x="2950" y="24407"/>
                    </a:lnTo>
                    <a:lnTo>
                      <a:pt x="2604" y="23835"/>
                    </a:lnTo>
                    <a:lnTo>
                      <a:pt x="3099" y="23394"/>
                    </a:lnTo>
                    <a:close/>
                    <a:moveTo>
                      <a:pt x="1075" y="23880"/>
                    </a:moveTo>
                    <a:lnTo>
                      <a:pt x="1418" y="24450"/>
                    </a:lnTo>
                    <a:lnTo>
                      <a:pt x="924" y="24894"/>
                    </a:lnTo>
                    <a:lnTo>
                      <a:pt x="581" y="24325"/>
                    </a:lnTo>
                    <a:lnTo>
                      <a:pt x="1075" y="23880"/>
                    </a:lnTo>
                    <a:close/>
                    <a:moveTo>
                      <a:pt x="2349" y="24069"/>
                    </a:moveTo>
                    <a:lnTo>
                      <a:pt x="2692" y="24638"/>
                    </a:lnTo>
                    <a:lnTo>
                      <a:pt x="2200" y="25082"/>
                    </a:lnTo>
                    <a:lnTo>
                      <a:pt x="1854" y="24516"/>
                    </a:lnTo>
                    <a:lnTo>
                      <a:pt x="2349" y="24069"/>
                    </a:lnTo>
                    <a:close/>
                    <a:moveTo>
                      <a:pt x="1596" y="24747"/>
                    </a:moveTo>
                    <a:lnTo>
                      <a:pt x="1939" y="25316"/>
                    </a:lnTo>
                    <a:lnTo>
                      <a:pt x="1448" y="25758"/>
                    </a:lnTo>
                    <a:lnTo>
                      <a:pt x="1102" y="25189"/>
                    </a:lnTo>
                    <a:lnTo>
                      <a:pt x="1596" y="24747"/>
                    </a:lnTo>
                    <a:close/>
                    <a:moveTo>
                      <a:pt x="21841" y="1"/>
                    </a:moveTo>
                    <a:lnTo>
                      <a:pt x="21546" y="171"/>
                    </a:lnTo>
                    <a:lnTo>
                      <a:pt x="21873" y="708"/>
                    </a:lnTo>
                    <a:lnTo>
                      <a:pt x="21378" y="1155"/>
                    </a:lnTo>
                    <a:lnTo>
                      <a:pt x="21032" y="583"/>
                    </a:lnTo>
                    <a:lnTo>
                      <a:pt x="21402" y="253"/>
                    </a:lnTo>
                    <a:lnTo>
                      <a:pt x="19825" y="1163"/>
                    </a:lnTo>
                    <a:lnTo>
                      <a:pt x="19846" y="1195"/>
                    </a:lnTo>
                    <a:lnTo>
                      <a:pt x="19352" y="1639"/>
                    </a:lnTo>
                    <a:lnTo>
                      <a:pt x="19261" y="1490"/>
                    </a:lnTo>
                    <a:lnTo>
                      <a:pt x="18969" y="1658"/>
                    </a:lnTo>
                    <a:lnTo>
                      <a:pt x="19094" y="1873"/>
                    </a:lnTo>
                    <a:lnTo>
                      <a:pt x="18599" y="2314"/>
                    </a:lnTo>
                    <a:lnTo>
                      <a:pt x="18400" y="1985"/>
                    </a:lnTo>
                    <a:lnTo>
                      <a:pt x="18107" y="2157"/>
                    </a:lnTo>
                    <a:lnTo>
                      <a:pt x="18344" y="2546"/>
                    </a:lnTo>
                    <a:lnTo>
                      <a:pt x="17849" y="2992"/>
                    </a:lnTo>
                    <a:lnTo>
                      <a:pt x="17544" y="2485"/>
                    </a:lnTo>
                    <a:lnTo>
                      <a:pt x="17248" y="2655"/>
                    </a:lnTo>
                    <a:lnTo>
                      <a:pt x="17591" y="3221"/>
                    </a:lnTo>
                    <a:lnTo>
                      <a:pt x="17097" y="3668"/>
                    </a:lnTo>
                    <a:lnTo>
                      <a:pt x="16754" y="3099"/>
                    </a:lnTo>
                    <a:lnTo>
                      <a:pt x="17232" y="2664"/>
                    </a:lnTo>
                    <a:lnTo>
                      <a:pt x="15831" y="3474"/>
                    </a:lnTo>
                    <a:lnTo>
                      <a:pt x="15820" y="3474"/>
                    </a:lnTo>
                    <a:lnTo>
                      <a:pt x="15528" y="3647"/>
                    </a:lnTo>
                    <a:lnTo>
                      <a:pt x="15565" y="3710"/>
                    </a:lnTo>
                    <a:lnTo>
                      <a:pt x="15073" y="4155"/>
                    </a:lnTo>
                    <a:lnTo>
                      <a:pt x="14964" y="3974"/>
                    </a:lnTo>
                    <a:lnTo>
                      <a:pt x="14666" y="4147"/>
                    </a:lnTo>
                    <a:lnTo>
                      <a:pt x="14813" y="4383"/>
                    </a:lnTo>
                    <a:lnTo>
                      <a:pt x="14321" y="4830"/>
                    </a:lnTo>
                    <a:lnTo>
                      <a:pt x="14103" y="4471"/>
                    </a:lnTo>
                    <a:lnTo>
                      <a:pt x="13810" y="4641"/>
                    </a:lnTo>
                    <a:lnTo>
                      <a:pt x="14063" y="5061"/>
                    </a:lnTo>
                    <a:lnTo>
                      <a:pt x="13568" y="5505"/>
                    </a:lnTo>
                    <a:lnTo>
                      <a:pt x="13241" y="4966"/>
                    </a:lnTo>
                    <a:lnTo>
                      <a:pt x="11680" y="5870"/>
                    </a:lnTo>
                    <a:lnTo>
                      <a:pt x="11542" y="5995"/>
                    </a:lnTo>
                    <a:lnTo>
                      <a:pt x="11523" y="5960"/>
                    </a:lnTo>
                    <a:lnTo>
                      <a:pt x="11231" y="6130"/>
                    </a:lnTo>
                    <a:lnTo>
                      <a:pt x="11287" y="6226"/>
                    </a:lnTo>
                    <a:lnTo>
                      <a:pt x="10792" y="6667"/>
                    </a:lnTo>
                    <a:lnTo>
                      <a:pt x="10662" y="6460"/>
                    </a:lnTo>
                    <a:lnTo>
                      <a:pt x="10369" y="6628"/>
                    </a:lnTo>
                    <a:lnTo>
                      <a:pt x="10531" y="6901"/>
                    </a:lnTo>
                    <a:lnTo>
                      <a:pt x="10039" y="7346"/>
                    </a:lnTo>
                    <a:lnTo>
                      <a:pt x="9803" y="6955"/>
                    </a:lnTo>
                    <a:lnTo>
                      <a:pt x="9508" y="7122"/>
                    </a:lnTo>
                    <a:lnTo>
                      <a:pt x="9781" y="7574"/>
                    </a:lnTo>
                    <a:lnTo>
                      <a:pt x="9289" y="8021"/>
                    </a:lnTo>
                    <a:lnTo>
                      <a:pt x="8944" y="7452"/>
                    </a:lnTo>
                    <a:lnTo>
                      <a:pt x="8952" y="7447"/>
                    </a:lnTo>
                    <a:lnTo>
                      <a:pt x="7529" y="8268"/>
                    </a:lnTo>
                    <a:lnTo>
                      <a:pt x="7261" y="8510"/>
                    </a:lnTo>
                    <a:lnTo>
                      <a:pt x="7221" y="8446"/>
                    </a:lnTo>
                    <a:lnTo>
                      <a:pt x="6928" y="8617"/>
                    </a:lnTo>
                    <a:lnTo>
                      <a:pt x="7003" y="8742"/>
                    </a:lnTo>
                    <a:lnTo>
                      <a:pt x="6511" y="9186"/>
                    </a:lnTo>
                    <a:lnTo>
                      <a:pt x="6364" y="8941"/>
                    </a:lnTo>
                    <a:lnTo>
                      <a:pt x="6067" y="9111"/>
                    </a:lnTo>
                    <a:lnTo>
                      <a:pt x="6250" y="9417"/>
                    </a:lnTo>
                    <a:lnTo>
                      <a:pt x="5758" y="9864"/>
                    </a:lnTo>
                    <a:lnTo>
                      <a:pt x="5503" y="9441"/>
                    </a:lnTo>
                    <a:lnTo>
                      <a:pt x="5208" y="9611"/>
                    </a:lnTo>
                    <a:lnTo>
                      <a:pt x="5500" y="10095"/>
                    </a:lnTo>
                    <a:lnTo>
                      <a:pt x="5008" y="10537"/>
                    </a:lnTo>
                    <a:lnTo>
                      <a:pt x="4662" y="9970"/>
                    </a:lnTo>
                    <a:lnTo>
                      <a:pt x="4801" y="9845"/>
                    </a:lnTo>
                    <a:lnTo>
                      <a:pt x="3378" y="10667"/>
                    </a:lnTo>
                    <a:lnTo>
                      <a:pt x="2979" y="11026"/>
                    </a:lnTo>
                    <a:lnTo>
                      <a:pt x="2923" y="10930"/>
                    </a:lnTo>
                    <a:lnTo>
                      <a:pt x="2628" y="11100"/>
                    </a:lnTo>
                    <a:lnTo>
                      <a:pt x="2724" y="11255"/>
                    </a:lnTo>
                    <a:lnTo>
                      <a:pt x="2229" y="11701"/>
                    </a:lnTo>
                    <a:lnTo>
                      <a:pt x="2062" y="11427"/>
                    </a:lnTo>
                    <a:lnTo>
                      <a:pt x="1769" y="11598"/>
                    </a:lnTo>
                    <a:lnTo>
                      <a:pt x="1971" y="11933"/>
                    </a:lnTo>
                    <a:lnTo>
                      <a:pt x="1477" y="12377"/>
                    </a:lnTo>
                    <a:lnTo>
                      <a:pt x="1206" y="11925"/>
                    </a:lnTo>
                    <a:lnTo>
                      <a:pt x="908" y="12092"/>
                    </a:lnTo>
                    <a:lnTo>
                      <a:pt x="1221" y="12608"/>
                    </a:lnTo>
                    <a:lnTo>
                      <a:pt x="727" y="13055"/>
                    </a:lnTo>
                    <a:lnTo>
                      <a:pt x="381" y="12486"/>
                    </a:lnTo>
                    <a:lnTo>
                      <a:pt x="650" y="12244"/>
                    </a:lnTo>
                    <a:lnTo>
                      <a:pt x="1" y="12619"/>
                    </a:lnTo>
                    <a:lnTo>
                      <a:pt x="1" y="12829"/>
                    </a:lnTo>
                    <a:lnTo>
                      <a:pt x="126" y="12714"/>
                    </a:lnTo>
                    <a:lnTo>
                      <a:pt x="466" y="13284"/>
                    </a:lnTo>
                    <a:lnTo>
                      <a:pt x="1" y="13706"/>
                    </a:lnTo>
                    <a:lnTo>
                      <a:pt x="1" y="14430"/>
                    </a:lnTo>
                    <a:lnTo>
                      <a:pt x="240" y="14826"/>
                    </a:lnTo>
                    <a:lnTo>
                      <a:pt x="1" y="15041"/>
                    </a:lnTo>
                    <a:lnTo>
                      <a:pt x="1" y="15501"/>
                    </a:lnTo>
                    <a:lnTo>
                      <a:pt x="421" y="15121"/>
                    </a:lnTo>
                    <a:lnTo>
                      <a:pt x="764" y="15690"/>
                    </a:lnTo>
                    <a:lnTo>
                      <a:pt x="267" y="16134"/>
                    </a:lnTo>
                    <a:lnTo>
                      <a:pt x="1" y="15690"/>
                    </a:lnTo>
                    <a:lnTo>
                      <a:pt x="1" y="16347"/>
                    </a:lnTo>
                    <a:lnTo>
                      <a:pt x="12" y="16368"/>
                    </a:lnTo>
                    <a:lnTo>
                      <a:pt x="1" y="16379"/>
                    </a:lnTo>
                    <a:lnTo>
                      <a:pt x="1" y="16834"/>
                    </a:lnTo>
                    <a:lnTo>
                      <a:pt x="192" y="16663"/>
                    </a:lnTo>
                    <a:lnTo>
                      <a:pt x="533" y="17232"/>
                    </a:lnTo>
                    <a:lnTo>
                      <a:pt x="41" y="17677"/>
                    </a:lnTo>
                    <a:lnTo>
                      <a:pt x="1" y="17610"/>
                    </a:lnTo>
                    <a:lnTo>
                      <a:pt x="1" y="18267"/>
                    </a:lnTo>
                    <a:lnTo>
                      <a:pt x="307" y="18772"/>
                    </a:lnTo>
                    <a:lnTo>
                      <a:pt x="1" y="19046"/>
                    </a:lnTo>
                    <a:lnTo>
                      <a:pt x="1" y="19506"/>
                    </a:lnTo>
                    <a:lnTo>
                      <a:pt x="485" y="19070"/>
                    </a:lnTo>
                    <a:lnTo>
                      <a:pt x="831" y="19639"/>
                    </a:lnTo>
                    <a:lnTo>
                      <a:pt x="333" y="20080"/>
                    </a:lnTo>
                    <a:lnTo>
                      <a:pt x="1" y="19527"/>
                    </a:lnTo>
                    <a:lnTo>
                      <a:pt x="1" y="20187"/>
                    </a:lnTo>
                    <a:lnTo>
                      <a:pt x="78" y="20312"/>
                    </a:lnTo>
                    <a:lnTo>
                      <a:pt x="1" y="20384"/>
                    </a:lnTo>
                    <a:lnTo>
                      <a:pt x="1" y="20841"/>
                    </a:lnTo>
                    <a:lnTo>
                      <a:pt x="259" y="20610"/>
                    </a:lnTo>
                    <a:lnTo>
                      <a:pt x="599" y="21176"/>
                    </a:lnTo>
                    <a:lnTo>
                      <a:pt x="105" y="21623"/>
                    </a:lnTo>
                    <a:lnTo>
                      <a:pt x="1" y="21447"/>
                    </a:lnTo>
                    <a:lnTo>
                      <a:pt x="1" y="22176"/>
                    </a:lnTo>
                    <a:lnTo>
                      <a:pt x="28" y="22152"/>
                    </a:lnTo>
                    <a:lnTo>
                      <a:pt x="371" y="22721"/>
                    </a:lnTo>
                    <a:lnTo>
                      <a:pt x="1" y="23056"/>
                    </a:lnTo>
                    <a:lnTo>
                      <a:pt x="1" y="24024"/>
                    </a:lnTo>
                    <a:lnTo>
                      <a:pt x="145" y="24263"/>
                    </a:lnTo>
                    <a:lnTo>
                      <a:pt x="1" y="24388"/>
                    </a:lnTo>
                    <a:lnTo>
                      <a:pt x="1" y="24848"/>
                    </a:lnTo>
                    <a:lnTo>
                      <a:pt x="325" y="24559"/>
                    </a:lnTo>
                    <a:lnTo>
                      <a:pt x="666" y="25128"/>
                    </a:lnTo>
                    <a:lnTo>
                      <a:pt x="171" y="25569"/>
                    </a:lnTo>
                    <a:lnTo>
                      <a:pt x="1" y="25287"/>
                    </a:lnTo>
                    <a:lnTo>
                      <a:pt x="1" y="26183"/>
                    </a:lnTo>
                    <a:lnTo>
                      <a:pt x="94" y="26098"/>
                    </a:lnTo>
                    <a:lnTo>
                      <a:pt x="365" y="26545"/>
                    </a:lnTo>
                    <a:lnTo>
                      <a:pt x="658" y="26372"/>
                    </a:lnTo>
                    <a:lnTo>
                      <a:pt x="352" y="25867"/>
                    </a:lnTo>
                    <a:lnTo>
                      <a:pt x="847" y="25423"/>
                    </a:lnTo>
                    <a:lnTo>
                      <a:pt x="1190" y="25992"/>
                    </a:lnTo>
                    <a:lnTo>
                      <a:pt x="953" y="26202"/>
                    </a:lnTo>
                    <a:lnTo>
                      <a:pt x="2378" y="25380"/>
                    </a:lnTo>
                    <a:lnTo>
                      <a:pt x="2870" y="24934"/>
                    </a:lnTo>
                    <a:lnTo>
                      <a:pt x="2945" y="25053"/>
                    </a:lnTo>
                    <a:lnTo>
                      <a:pt x="3240" y="24883"/>
                    </a:lnTo>
                    <a:lnTo>
                      <a:pt x="3131" y="24705"/>
                    </a:lnTo>
                    <a:lnTo>
                      <a:pt x="3623" y="24258"/>
                    </a:lnTo>
                    <a:lnTo>
                      <a:pt x="3804" y="24559"/>
                    </a:lnTo>
                    <a:lnTo>
                      <a:pt x="4096" y="24386"/>
                    </a:lnTo>
                    <a:lnTo>
                      <a:pt x="3881" y="24027"/>
                    </a:lnTo>
                    <a:lnTo>
                      <a:pt x="4373" y="23585"/>
                    </a:lnTo>
                    <a:lnTo>
                      <a:pt x="4662" y="24059"/>
                    </a:lnTo>
                    <a:lnTo>
                      <a:pt x="4958" y="23891"/>
                    </a:lnTo>
                    <a:lnTo>
                      <a:pt x="4633" y="23351"/>
                    </a:lnTo>
                    <a:lnTo>
                      <a:pt x="5125" y="22907"/>
                    </a:lnTo>
                    <a:lnTo>
                      <a:pt x="5471" y="23474"/>
                    </a:lnTo>
                    <a:lnTo>
                      <a:pt x="5104" y="23806"/>
                    </a:lnTo>
                    <a:lnTo>
                      <a:pt x="6675" y="22897"/>
                    </a:lnTo>
                    <a:lnTo>
                      <a:pt x="6657" y="22862"/>
                    </a:lnTo>
                    <a:lnTo>
                      <a:pt x="7151" y="22421"/>
                    </a:lnTo>
                    <a:lnTo>
                      <a:pt x="7242" y="22569"/>
                    </a:lnTo>
                    <a:lnTo>
                      <a:pt x="7537" y="22397"/>
                    </a:lnTo>
                    <a:lnTo>
                      <a:pt x="7409" y="22189"/>
                    </a:lnTo>
                    <a:lnTo>
                      <a:pt x="7901" y="21742"/>
                    </a:lnTo>
                    <a:lnTo>
                      <a:pt x="8101" y="22072"/>
                    </a:lnTo>
                    <a:lnTo>
                      <a:pt x="8399" y="21902"/>
                    </a:lnTo>
                    <a:lnTo>
                      <a:pt x="8162" y="21514"/>
                    </a:lnTo>
                    <a:lnTo>
                      <a:pt x="8654" y="21067"/>
                    </a:lnTo>
                    <a:lnTo>
                      <a:pt x="8962" y="21575"/>
                    </a:lnTo>
                    <a:lnTo>
                      <a:pt x="10675" y="20586"/>
                    </a:lnTo>
                    <a:lnTo>
                      <a:pt x="10683" y="20586"/>
                    </a:lnTo>
                    <a:lnTo>
                      <a:pt x="10978" y="20416"/>
                    </a:lnTo>
                    <a:lnTo>
                      <a:pt x="10938" y="20354"/>
                    </a:lnTo>
                    <a:lnTo>
                      <a:pt x="11433" y="19908"/>
                    </a:lnTo>
                    <a:lnTo>
                      <a:pt x="11542" y="20088"/>
                    </a:lnTo>
                    <a:lnTo>
                      <a:pt x="11834" y="19918"/>
                    </a:lnTo>
                    <a:lnTo>
                      <a:pt x="11688" y="19676"/>
                    </a:lnTo>
                    <a:lnTo>
                      <a:pt x="12185" y="19232"/>
                    </a:lnTo>
                    <a:lnTo>
                      <a:pt x="12401" y="19591"/>
                    </a:lnTo>
                    <a:lnTo>
                      <a:pt x="12696" y="19424"/>
                    </a:lnTo>
                    <a:lnTo>
                      <a:pt x="12441" y="19001"/>
                    </a:lnTo>
                    <a:lnTo>
                      <a:pt x="12935" y="18551"/>
                    </a:lnTo>
                    <a:lnTo>
                      <a:pt x="13262" y="19094"/>
                    </a:lnTo>
                    <a:lnTo>
                      <a:pt x="14826" y="18187"/>
                    </a:lnTo>
                    <a:lnTo>
                      <a:pt x="14964" y="18065"/>
                    </a:lnTo>
                    <a:lnTo>
                      <a:pt x="14983" y="18097"/>
                    </a:lnTo>
                    <a:lnTo>
                      <a:pt x="15278" y="17927"/>
                    </a:lnTo>
                    <a:lnTo>
                      <a:pt x="15219" y="17833"/>
                    </a:lnTo>
                    <a:lnTo>
                      <a:pt x="15714" y="17389"/>
                    </a:lnTo>
                    <a:lnTo>
                      <a:pt x="15842" y="17599"/>
                    </a:lnTo>
                    <a:lnTo>
                      <a:pt x="16137" y="17432"/>
                    </a:lnTo>
                    <a:lnTo>
                      <a:pt x="15975" y="17155"/>
                    </a:lnTo>
                    <a:lnTo>
                      <a:pt x="16464" y="16714"/>
                    </a:lnTo>
                    <a:lnTo>
                      <a:pt x="16701" y="17102"/>
                    </a:lnTo>
                    <a:lnTo>
                      <a:pt x="16996" y="16932"/>
                    </a:lnTo>
                    <a:lnTo>
                      <a:pt x="16725" y="16480"/>
                    </a:lnTo>
                    <a:lnTo>
                      <a:pt x="17217" y="16036"/>
                    </a:lnTo>
                    <a:lnTo>
                      <a:pt x="17560" y="16605"/>
                    </a:lnTo>
                    <a:lnTo>
                      <a:pt x="17552" y="16610"/>
                    </a:lnTo>
                    <a:lnTo>
                      <a:pt x="18977" y="15789"/>
                    </a:lnTo>
                    <a:lnTo>
                      <a:pt x="19243" y="15549"/>
                    </a:lnTo>
                    <a:lnTo>
                      <a:pt x="19280" y="15613"/>
                    </a:lnTo>
                    <a:lnTo>
                      <a:pt x="19575" y="15443"/>
                    </a:lnTo>
                    <a:lnTo>
                      <a:pt x="19501" y="15318"/>
                    </a:lnTo>
                    <a:lnTo>
                      <a:pt x="19995" y="14871"/>
                    </a:lnTo>
                    <a:lnTo>
                      <a:pt x="20142" y="15118"/>
                    </a:lnTo>
                    <a:lnTo>
                      <a:pt x="20437" y="14946"/>
                    </a:lnTo>
                    <a:lnTo>
                      <a:pt x="20251" y="14642"/>
                    </a:lnTo>
                    <a:lnTo>
                      <a:pt x="20748" y="14198"/>
                    </a:lnTo>
                    <a:lnTo>
                      <a:pt x="21001" y="14618"/>
                    </a:lnTo>
                    <a:lnTo>
                      <a:pt x="21296" y="14448"/>
                    </a:lnTo>
                    <a:lnTo>
                      <a:pt x="21003" y="13964"/>
                    </a:lnTo>
                    <a:lnTo>
                      <a:pt x="21498" y="13523"/>
                    </a:lnTo>
                    <a:lnTo>
                      <a:pt x="21841" y="14089"/>
                    </a:lnTo>
                    <a:lnTo>
                      <a:pt x="21705" y="14214"/>
                    </a:lnTo>
                    <a:lnTo>
                      <a:pt x="22163" y="13948"/>
                    </a:lnTo>
                    <a:lnTo>
                      <a:pt x="22163" y="13802"/>
                    </a:lnTo>
                    <a:lnTo>
                      <a:pt x="22099" y="13858"/>
                    </a:lnTo>
                    <a:lnTo>
                      <a:pt x="21753" y="13289"/>
                    </a:lnTo>
                    <a:lnTo>
                      <a:pt x="22163" y="12925"/>
                    </a:lnTo>
                    <a:lnTo>
                      <a:pt x="22163" y="12047"/>
                    </a:lnTo>
                    <a:lnTo>
                      <a:pt x="21984" y="11747"/>
                    </a:lnTo>
                    <a:lnTo>
                      <a:pt x="22163" y="11587"/>
                    </a:lnTo>
                    <a:lnTo>
                      <a:pt x="22163" y="11130"/>
                    </a:lnTo>
                    <a:lnTo>
                      <a:pt x="21804" y="11451"/>
                    </a:lnTo>
                    <a:lnTo>
                      <a:pt x="21461" y="10882"/>
                    </a:lnTo>
                    <a:lnTo>
                      <a:pt x="21953" y="10441"/>
                    </a:lnTo>
                    <a:lnTo>
                      <a:pt x="22163" y="10784"/>
                    </a:lnTo>
                    <a:lnTo>
                      <a:pt x="22163" y="9792"/>
                    </a:lnTo>
                    <a:lnTo>
                      <a:pt x="22032" y="9912"/>
                    </a:lnTo>
                    <a:lnTo>
                      <a:pt x="21687" y="9343"/>
                    </a:lnTo>
                    <a:lnTo>
                      <a:pt x="22163" y="8915"/>
                    </a:lnTo>
                    <a:lnTo>
                      <a:pt x="22163" y="8207"/>
                    </a:lnTo>
                    <a:lnTo>
                      <a:pt x="21918" y="7803"/>
                    </a:lnTo>
                    <a:lnTo>
                      <a:pt x="22163" y="7582"/>
                    </a:lnTo>
                    <a:lnTo>
                      <a:pt x="22163" y="7125"/>
                    </a:lnTo>
                    <a:lnTo>
                      <a:pt x="21737" y="7505"/>
                    </a:lnTo>
                    <a:lnTo>
                      <a:pt x="21394" y="6939"/>
                    </a:lnTo>
                    <a:lnTo>
                      <a:pt x="21891" y="6492"/>
                    </a:lnTo>
                    <a:lnTo>
                      <a:pt x="22163" y="6947"/>
                    </a:lnTo>
                    <a:lnTo>
                      <a:pt x="22163" y="6290"/>
                    </a:lnTo>
                    <a:lnTo>
                      <a:pt x="22147" y="6261"/>
                    </a:lnTo>
                    <a:lnTo>
                      <a:pt x="22163" y="6247"/>
                    </a:lnTo>
                    <a:lnTo>
                      <a:pt x="22163" y="5787"/>
                    </a:lnTo>
                    <a:lnTo>
                      <a:pt x="21966" y="5963"/>
                    </a:lnTo>
                    <a:lnTo>
                      <a:pt x="21625" y="5396"/>
                    </a:lnTo>
                    <a:lnTo>
                      <a:pt x="22117" y="4952"/>
                    </a:lnTo>
                    <a:lnTo>
                      <a:pt x="22163" y="5027"/>
                    </a:lnTo>
                    <a:lnTo>
                      <a:pt x="22163" y="4367"/>
                    </a:lnTo>
                    <a:lnTo>
                      <a:pt x="21851" y="3851"/>
                    </a:lnTo>
                    <a:lnTo>
                      <a:pt x="22163" y="3572"/>
                    </a:lnTo>
                    <a:lnTo>
                      <a:pt x="22163" y="3117"/>
                    </a:lnTo>
                    <a:lnTo>
                      <a:pt x="21671" y="3556"/>
                    </a:lnTo>
                    <a:lnTo>
                      <a:pt x="21328" y="2987"/>
                    </a:lnTo>
                    <a:lnTo>
                      <a:pt x="21825" y="2546"/>
                    </a:lnTo>
                    <a:lnTo>
                      <a:pt x="22163" y="3107"/>
                    </a:lnTo>
                    <a:lnTo>
                      <a:pt x="22163" y="2450"/>
                    </a:lnTo>
                    <a:lnTo>
                      <a:pt x="22080" y="2314"/>
                    </a:lnTo>
                    <a:lnTo>
                      <a:pt x="22163" y="2240"/>
                    </a:lnTo>
                    <a:lnTo>
                      <a:pt x="22163" y="1783"/>
                    </a:lnTo>
                    <a:lnTo>
                      <a:pt x="21899" y="2019"/>
                    </a:lnTo>
                    <a:lnTo>
                      <a:pt x="21559" y="1450"/>
                    </a:lnTo>
                    <a:lnTo>
                      <a:pt x="22051" y="1003"/>
                    </a:lnTo>
                    <a:lnTo>
                      <a:pt x="22163" y="1190"/>
                    </a:lnTo>
                    <a:lnTo>
                      <a:pt x="22163" y="445"/>
                    </a:lnTo>
                    <a:lnTo>
                      <a:pt x="22128" y="477"/>
                    </a:lnTo>
                    <a:lnTo>
                      <a:pt x="218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0"/>
              <p:cNvSpPr/>
              <p:nvPr/>
            </p:nvSpPr>
            <p:spPr>
              <a:xfrm>
                <a:off x="2713300" y="253400"/>
                <a:ext cx="616625" cy="800450"/>
              </a:xfrm>
              <a:custGeom>
                <a:avLst/>
                <a:gdLst/>
                <a:ahLst/>
                <a:cxnLst/>
                <a:rect l="l" t="t" r="r" b="b"/>
                <a:pathLst>
                  <a:path w="24665" h="32018" extrusionOk="0">
                    <a:moveTo>
                      <a:pt x="23673" y="1"/>
                    </a:moveTo>
                    <a:lnTo>
                      <a:pt x="7149" y="9547"/>
                    </a:lnTo>
                    <a:lnTo>
                      <a:pt x="1" y="13680"/>
                    </a:lnTo>
                    <a:lnTo>
                      <a:pt x="1" y="31443"/>
                    </a:lnTo>
                    <a:lnTo>
                      <a:pt x="995" y="32017"/>
                    </a:lnTo>
                    <a:lnTo>
                      <a:pt x="1141" y="31932"/>
                    </a:lnTo>
                    <a:lnTo>
                      <a:pt x="1141" y="13890"/>
                    </a:lnTo>
                    <a:lnTo>
                      <a:pt x="8289" y="10212"/>
                    </a:lnTo>
                    <a:lnTo>
                      <a:pt x="22529" y="1995"/>
                    </a:lnTo>
                    <a:lnTo>
                      <a:pt x="22529" y="18429"/>
                    </a:lnTo>
                    <a:lnTo>
                      <a:pt x="23527" y="19006"/>
                    </a:lnTo>
                    <a:lnTo>
                      <a:pt x="23888" y="18804"/>
                    </a:lnTo>
                    <a:lnTo>
                      <a:pt x="24665" y="213"/>
                    </a:lnTo>
                    <a:lnTo>
                      <a:pt x="23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0"/>
              <p:cNvSpPr/>
              <p:nvPr/>
            </p:nvSpPr>
            <p:spPr>
              <a:xfrm>
                <a:off x="2738175" y="258725"/>
                <a:ext cx="591750" cy="795125"/>
              </a:xfrm>
              <a:custGeom>
                <a:avLst/>
                <a:gdLst/>
                <a:ahLst/>
                <a:cxnLst/>
                <a:rect l="l" t="t" r="r" b="b"/>
                <a:pathLst>
                  <a:path w="23670" h="31805" extrusionOk="0">
                    <a:moveTo>
                      <a:pt x="23670" y="0"/>
                    </a:moveTo>
                    <a:lnTo>
                      <a:pt x="0" y="13663"/>
                    </a:lnTo>
                    <a:lnTo>
                      <a:pt x="0" y="31804"/>
                    </a:lnTo>
                    <a:lnTo>
                      <a:pt x="146" y="31719"/>
                    </a:lnTo>
                    <a:lnTo>
                      <a:pt x="1144" y="31155"/>
                    </a:lnTo>
                    <a:lnTo>
                      <a:pt x="1144" y="14341"/>
                    </a:lnTo>
                    <a:lnTo>
                      <a:pt x="22532" y="1979"/>
                    </a:lnTo>
                    <a:lnTo>
                      <a:pt x="22532" y="18796"/>
                    </a:lnTo>
                    <a:lnTo>
                      <a:pt x="22893" y="18591"/>
                    </a:lnTo>
                    <a:lnTo>
                      <a:pt x="23670" y="18131"/>
                    </a:lnTo>
                    <a:lnTo>
                      <a:pt x="23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0"/>
              <p:cNvSpPr/>
              <p:nvPr/>
            </p:nvSpPr>
            <p:spPr>
              <a:xfrm>
                <a:off x="2713225" y="253400"/>
                <a:ext cx="616700" cy="347050"/>
              </a:xfrm>
              <a:custGeom>
                <a:avLst/>
                <a:gdLst/>
                <a:ahLst/>
                <a:cxnLst/>
                <a:rect l="l" t="t" r="r" b="b"/>
                <a:pathLst>
                  <a:path w="24668" h="13882" extrusionOk="0">
                    <a:moveTo>
                      <a:pt x="23670" y="1"/>
                    </a:moveTo>
                    <a:lnTo>
                      <a:pt x="1" y="13680"/>
                    </a:lnTo>
                    <a:lnTo>
                      <a:pt x="998" y="13882"/>
                    </a:lnTo>
                    <a:lnTo>
                      <a:pt x="24668" y="208"/>
                    </a:lnTo>
                    <a:lnTo>
                      <a:pt x="236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0"/>
              <p:cNvSpPr/>
              <p:nvPr/>
            </p:nvSpPr>
            <p:spPr>
              <a:xfrm>
                <a:off x="2530275" y="580150"/>
                <a:ext cx="18775" cy="364275"/>
              </a:xfrm>
              <a:custGeom>
                <a:avLst/>
                <a:gdLst/>
                <a:ahLst/>
                <a:cxnLst/>
                <a:rect l="l" t="t" r="r" b="b"/>
                <a:pathLst>
                  <a:path w="751" h="14571" extrusionOk="0">
                    <a:moveTo>
                      <a:pt x="1" y="1"/>
                    </a:moveTo>
                    <a:lnTo>
                      <a:pt x="1" y="14137"/>
                    </a:lnTo>
                    <a:lnTo>
                      <a:pt x="751" y="14570"/>
                    </a:lnTo>
                    <a:lnTo>
                      <a:pt x="751" y="43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0"/>
              <p:cNvSpPr/>
              <p:nvPr/>
            </p:nvSpPr>
            <p:spPr>
              <a:xfrm>
                <a:off x="2549025" y="580150"/>
                <a:ext cx="18900" cy="364275"/>
              </a:xfrm>
              <a:custGeom>
                <a:avLst/>
                <a:gdLst/>
                <a:ahLst/>
                <a:cxnLst/>
                <a:rect l="l" t="t" r="r" b="b"/>
                <a:pathLst>
                  <a:path w="756" h="14571" extrusionOk="0">
                    <a:moveTo>
                      <a:pt x="756" y="1"/>
                    </a:moveTo>
                    <a:lnTo>
                      <a:pt x="1" y="439"/>
                    </a:lnTo>
                    <a:lnTo>
                      <a:pt x="1" y="14570"/>
                    </a:lnTo>
                    <a:lnTo>
                      <a:pt x="756" y="14137"/>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0"/>
              <p:cNvSpPr/>
              <p:nvPr/>
            </p:nvSpPr>
            <p:spPr>
              <a:xfrm>
                <a:off x="2530275" y="569175"/>
                <a:ext cx="37650" cy="21900"/>
              </a:xfrm>
              <a:custGeom>
                <a:avLst/>
                <a:gdLst/>
                <a:ahLst/>
                <a:cxnLst/>
                <a:rect l="l" t="t" r="r" b="b"/>
                <a:pathLst>
                  <a:path w="1506" h="876" extrusionOk="0">
                    <a:moveTo>
                      <a:pt x="751" y="1"/>
                    </a:moveTo>
                    <a:lnTo>
                      <a:pt x="1" y="440"/>
                    </a:lnTo>
                    <a:lnTo>
                      <a:pt x="751" y="876"/>
                    </a:lnTo>
                    <a:lnTo>
                      <a:pt x="1506" y="440"/>
                    </a:lnTo>
                    <a:lnTo>
                      <a:pt x="751" y="1"/>
                    </a:lnTo>
                    <a:close/>
                  </a:path>
                </a:pathLst>
              </a:custGeom>
              <a:solidFill>
                <a:srgbClr val="E3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0"/>
              <p:cNvSpPr/>
              <p:nvPr/>
            </p:nvSpPr>
            <p:spPr>
              <a:xfrm>
                <a:off x="2530275" y="580150"/>
                <a:ext cx="183050" cy="36925"/>
              </a:xfrm>
              <a:custGeom>
                <a:avLst/>
                <a:gdLst/>
                <a:ahLst/>
                <a:cxnLst/>
                <a:rect l="l" t="t" r="r" b="b"/>
                <a:pathLst>
                  <a:path w="7322" h="1477" extrusionOk="0">
                    <a:moveTo>
                      <a:pt x="1" y="1"/>
                    </a:moveTo>
                    <a:lnTo>
                      <a:pt x="1" y="867"/>
                    </a:lnTo>
                    <a:lnTo>
                      <a:pt x="7322" y="1476"/>
                    </a:lnTo>
                    <a:lnTo>
                      <a:pt x="7322" y="61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0"/>
              <p:cNvSpPr/>
              <p:nvPr/>
            </p:nvSpPr>
            <p:spPr>
              <a:xfrm>
                <a:off x="2530275" y="569250"/>
                <a:ext cx="201925" cy="26150"/>
              </a:xfrm>
              <a:custGeom>
                <a:avLst/>
                <a:gdLst/>
                <a:ahLst/>
                <a:cxnLst/>
                <a:rect l="l" t="t" r="r" b="b"/>
                <a:pathLst>
                  <a:path w="8077" h="1046" extrusionOk="0">
                    <a:moveTo>
                      <a:pt x="751" y="0"/>
                    </a:moveTo>
                    <a:lnTo>
                      <a:pt x="1" y="437"/>
                    </a:lnTo>
                    <a:lnTo>
                      <a:pt x="7322" y="1046"/>
                    </a:lnTo>
                    <a:lnTo>
                      <a:pt x="8077" y="612"/>
                    </a:lnTo>
                    <a:lnTo>
                      <a:pt x="7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0"/>
              <p:cNvSpPr/>
              <p:nvPr/>
            </p:nvSpPr>
            <p:spPr>
              <a:xfrm>
                <a:off x="2556350" y="604025"/>
                <a:ext cx="156975" cy="427225"/>
              </a:xfrm>
              <a:custGeom>
                <a:avLst/>
                <a:gdLst/>
                <a:ahLst/>
                <a:cxnLst/>
                <a:rect l="l" t="t" r="r" b="b"/>
                <a:pathLst>
                  <a:path w="6279" h="17089" extrusionOk="0">
                    <a:moveTo>
                      <a:pt x="2223" y="370"/>
                    </a:moveTo>
                    <a:lnTo>
                      <a:pt x="2449" y="995"/>
                    </a:lnTo>
                    <a:lnTo>
                      <a:pt x="1883" y="1335"/>
                    </a:lnTo>
                    <a:lnTo>
                      <a:pt x="1652" y="710"/>
                    </a:lnTo>
                    <a:lnTo>
                      <a:pt x="2223" y="370"/>
                    </a:lnTo>
                    <a:close/>
                    <a:moveTo>
                      <a:pt x="5518" y="718"/>
                    </a:moveTo>
                    <a:lnTo>
                      <a:pt x="5747" y="1340"/>
                    </a:lnTo>
                    <a:lnTo>
                      <a:pt x="5175" y="1681"/>
                    </a:lnTo>
                    <a:lnTo>
                      <a:pt x="4949" y="1056"/>
                    </a:lnTo>
                    <a:lnTo>
                      <a:pt x="5518" y="718"/>
                    </a:lnTo>
                    <a:close/>
                    <a:moveTo>
                      <a:pt x="3439" y="801"/>
                    </a:moveTo>
                    <a:lnTo>
                      <a:pt x="3665" y="1426"/>
                    </a:lnTo>
                    <a:lnTo>
                      <a:pt x="3096" y="1769"/>
                    </a:lnTo>
                    <a:lnTo>
                      <a:pt x="2867" y="1144"/>
                    </a:lnTo>
                    <a:lnTo>
                      <a:pt x="3439" y="801"/>
                    </a:lnTo>
                    <a:close/>
                    <a:moveTo>
                      <a:pt x="1356" y="888"/>
                    </a:moveTo>
                    <a:lnTo>
                      <a:pt x="1583" y="1513"/>
                    </a:lnTo>
                    <a:lnTo>
                      <a:pt x="1011" y="1851"/>
                    </a:lnTo>
                    <a:lnTo>
                      <a:pt x="785" y="1229"/>
                    </a:lnTo>
                    <a:lnTo>
                      <a:pt x="1356" y="888"/>
                    </a:lnTo>
                    <a:close/>
                    <a:moveTo>
                      <a:pt x="4651" y="1234"/>
                    </a:moveTo>
                    <a:lnTo>
                      <a:pt x="4880" y="1859"/>
                    </a:lnTo>
                    <a:lnTo>
                      <a:pt x="4308" y="2199"/>
                    </a:lnTo>
                    <a:lnTo>
                      <a:pt x="4080" y="1574"/>
                    </a:lnTo>
                    <a:lnTo>
                      <a:pt x="4651" y="1234"/>
                    </a:lnTo>
                    <a:close/>
                    <a:moveTo>
                      <a:pt x="2569" y="1319"/>
                    </a:moveTo>
                    <a:lnTo>
                      <a:pt x="2795" y="1944"/>
                    </a:lnTo>
                    <a:lnTo>
                      <a:pt x="2223" y="2284"/>
                    </a:lnTo>
                    <a:lnTo>
                      <a:pt x="1997" y="1660"/>
                    </a:lnTo>
                    <a:lnTo>
                      <a:pt x="2569" y="1319"/>
                    </a:lnTo>
                    <a:close/>
                    <a:moveTo>
                      <a:pt x="5864" y="1665"/>
                    </a:moveTo>
                    <a:lnTo>
                      <a:pt x="6093" y="2290"/>
                    </a:lnTo>
                    <a:lnTo>
                      <a:pt x="5521" y="2630"/>
                    </a:lnTo>
                    <a:lnTo>
                      <a:pt x="5295" y="2008"/>
                    </a:lnTo>
                    <a:lnTo>
                      <a:pt x="5864" y="1665"/>
                    </a:lnTo>
                    <a:close/>
                    <a:moveTo>
                      <a:pt x="3784" y="1753"/>
                    </a:moveTo>
                    <a:lnTo>
                      <a:pt x="4010" y="2378"/>
                    </a:lnTo>
                    <a:lnTo>
                      <a:pt x="3441" y="2715"/>
                    </a:lnTo>
                    <a:lnTo>
                      <a:pt x="3213" y="2090"/>
                    </a:lnTo>
                    <a:lnTo>
                      <a:pt x="3784" y="1753"/>
                    </a:lnTo>
                    <a:close/>
                    <a:moveTo>
                      <a:pt x="1702" y="1838"/>
                    </a:moveTo>
                    <a:lnTo>
                      <a:pt x="1928" y="2463"/>
                    </a:lnTo>
                    <a:lnTo>
                      <a:pt x="1356" y="2803"/>
                    </a:lnTo>
                    <a:lnTo>
                      <a:pt x="1130" y="2175"/>
                    </a:lnTo>
                    <a:lnTo>
                      <a:pt x="1702" y="1838"/>
                    </a:lnTo>
                    <a:close/>
                    <a:moveTo>
                      <a:pt x="4997" y="2183"/>
                    </a:moveTo>
                    <a:lnTo>
                      <a:pt x="5223" y="2808"/>
                    </a:lnTo>
                    <a:lnTo>
                      <a:pt x="4654" y="3149"/>
                    </a:lnTo>
                    <a:lnTo>
                      <a:pt x="4425" y="2521"/>
                    </a:lnTo>
                    <a:lnTo>
                      <a:pt x="4997" y="2183"/>
                    </a:lnTo>
                    <a:close/>
                    <a:moveTo>
                      <a:pt x="2915" y="2271"/>
                    </a:moveTo>
                    <a:lnTo>
                      <a:pt x="3141" y="2896"/>
                    </a:lnTo>
                    <a:lnTo>
                      <a:pt x="2574" y="3234"/>
                    </a:lnTo>
                    <a:lnTo>
                      <a:pt x="2343" y="2609"/>
                    </a:lnTo>
                    <a:lnTo>
                      <a:pt x="2915" y="2271"/>
                    </a:lnTo>
                    <a:close/>
                    <a:moveTo>
                      <a:pt x="835" y="2356"/>
                    </a:moveTo>
                    <a:lnTo>
                      <a:pt x="1061" y="2981"/>
                    </a:lnTo>
                    <a:lnTo>
                      <a:pt x="490" y="3322"/>
                    </a:lnTo>
                    <a:lnTo>
                      <a:pt x="264" y="2697"/>
                    </a:lnTo>
                    <a:lnTo>
                      <a:pt x="835" y="2356"/>
                    </a:lnTo>
                    <a:close/>
                    <a:moveTo>
                      <a:pt x="4130" y="2702"/>
                    </a:moveTo>
                    <a:lnTo>
                      <a:pt x="4356" y="3327"/>
                    </a:lnTo>
                    <a:lnTo>
                      <a:pt x="3787" y="3667"/>
                    </a:lnTo>
                    <a:lnTo>
                      <a:pt x="3558" y="3040"/>
                    </a:lnTo>
                    <a:lnTo>
                      <a:pt x="4130" y="2702"/>
                    </a:lnTo>
                    <a:close/>
                    <a:moveTo>
                      <a:pt x="2048" y="2787"/>
                    </a:moveTo>
                    <a:lnTo>
                      <a:pt x="2274" y="3412"/>
                    </a:lnTo>
                    <a:lnTo>
                      <a:pt x="1702" y="3752"/>
                    </a:lnTo>
                    <a:lnTo>
                      <a:pt x="1476" y="3127"/>
                    </a:lnTo>
                    <a:lnTo>
                      <a:pt x="2048" y="2787"/>
                    </a:lnTo>
                    <a:close/>
                    <a:moveTo>
                      <a:pt x="5343" y="3133"/>
                    </a:moveTo>
                    <a:lnTo>
                      <a:pt x="5571" y="3758"/>
                    </a:lnTo>
                    <a:lnTo>
                      <a:pt x="5000" y="4098"/>
                    </a:lnTo>
                    <a:lnTo>
                      <a:pt x="4771" y="3473"/>
                    </a:lnTo>
                    <a:lnTo>
                      <a:pt x="5343" y="3133"/>
                    </a:lnTo>
                    <a:close/>
                    <a:moveTo>
                      <a:pt x="3260" y="3221"/>
                    </a:moveTo>
                    <a:lnTo>
                      <a:pt x="3487" y="3845"/>
                    </a:lnTo>
                    <a:lnTo>
                      <a:pt x="2920" y="4183"/>
                    </a:lnTo>
                    <a:lnTo>
                      <a:pt x="2689" y="3561"/>
                    </a:lnTo>
                    <a:lnTo>
                      <a:pt x="3260" y="3221"/>
                    </a:lnTo>
                    <a:close/>
                    <a:moveTo>
                      <a:pt x="1181" y="3306"/>
                    </a:moveTo>
                    <a:lnTo>
                      <a:pt x="1407" y="3928"/>
                    </a:lnTo>
                    <a:lnTo>
                      <a:pt x="835" y="4271"/>
                    </a:lnTo>
                    <a:lnTo>
                      <a:pt x="609" y="3646"/>
                    </a:lnTo>
                    <a:lnTo>
                      <a:pt x="1181" y="3306"/>
                    </a:lnTo>
                    <a:close/>
                    <a:moveTo>
                      <a:pt x="4476" y="3651"/>
                    </a:moveTo>
                    <a:lnTo>
                      <a:pt x="4702" y="4274"/>
                    </a:lnTo>
                    <a:lnTo>
                      <a:pt x="4133" y="4617"/>
                    </a:lnTo>
                    <a:lnTo>
                      <a:pt x="3904" y="3992"/>
                    </a:lnTo>
                    <a:lnTo>
                      <a:pt x="4476" y="3651"/>
                    </a:lnTo>
                    <a:close/>
                    <a:moveTo>
                      <a:pt x="2394" y="3736"/>
                    </a:moveTo>
                    <a:lnTo>
                      <a:pt x="2620" y="4361"/>
                    </a:lnTo>
                    <a:lnTo>
                      <a:pt x="2048" y="4702"/>
                    </a:lnTo>
                    <a:lnTo>
                      <a:pt x="1822" y="4079"/>
                    </a:lnTo>
                    <a:lnTo>
                      <a:pt x="2394" y="3736"/>
                    </a:lnTo>
                    <a:close/>
                    <a:moveTo>
                      <a:pt x="5688" y="4082"/>
                    </a:moveTo>
                    <a:lnTo>
                      <a:pt x="5917" y="4707"/>
                    </a:lnTo>
                    <a:lnTo>
                      <a:pt x="5345" y="5047"/>
                    </a:lnTo>
                    <a:lnTo>
                      <a:pt x="5117" y="4425"/>
                    </a:lnTo>
                    <a:lnTo>
                      <a:pt x="5688" y="4082"/>
                    </a:lnTo>
                    <a:close/>
                    <a:moveTo>
                      <a:pt x="3606" y="4167"/>
                    </a:moveTo>
                    <a:lnTo>
                      <a:pt x="3832" y="4792"/>
                    </a:lnTo>
                    <a:lnTo>
                      <a:pt x="3266" y="5135"/>
                    </a:lnTo>
                    <a:lnTo>
                      <a:pt x="3034" y="4510"/>
                    </a:lnTo>
                    <a:lnTo>
                      <a:pt x="3606" y="4167"/>
                    </a:lnTo>
                    <a:close/>
                    <a:moveTo>
                      <a:pt x="1527" y="4255"/>
                    </a:moveTo>
                    <a:lnTo>
                      <a:pt x="1753" y="4880"/>
                    </a:lnTo>
                    <a:lnTo>
                      <a:pt x="1181" y="5223"/>
                    </a:lnTo>
                    <a:lnTo>
                      <a:pt x="955" y="4598"/>
                    </a:lnTo>
                    <a:lnTo>
                      <a:pt x="1527" y="4255"/>
                    </a:lnTo>
                    <a:close/>
                    <a:moveTo>
                      <a:pt x="4821" y="4601"/>
                    </a:moveTo>
                    <a:lnTo>
                      <a:pt x="5047" y="5226"/>
                    </a:lnTo>
                    <a:lnTo>
                      <a:pt x="4478" y="5566"/>
                    </a:lnTo>
                    <a:lnTo>
                      <a:pt x="4250" y="4944"/>
                    </a:lnTo>
                    <a:lnTo>
                      <a:pt x="4821" y="4601"/>
                    </a:lnTo>
                    <a:close/>
                    <a:moveTo>
                      <a:pt x="2739" y="4686"/>
                    </a:moveTo>
                    <a:lnTo>
                      <a:pt x="2965" y="5311"/>
                    </a:lnTo>
                    <a:lnTo>
                      <a:pt x="2394" y="5654"/>
                    </a:lnTo>
                    <a:lnTo>
                      <a:pt x="2168" y="5029"/>
                    </a:lnTo>
                    <a:lnTo>
                      <a:pt x="2739" y="4686"/>
                    </a:lnTo>
                    <a:close/>
                    <a:moveTo>
                      <a:pt x="654" y="4773"/>
                    </a:moveTo>
                    <a:lnTo>
                      <a:pt x="886" y="5398"/>
                    </a:lnTo>
                    <a:lnTo>
                      <a:pt x="314" y="5736"/>
                    </a:lnTo>
                    <a:lnTo>
                      <a:pt x="88" y="5111"/>
                    </a:lnTo>
                    <a:lnTo>
                      <a:pt x="654" y="4773"/>
                    </a:lnTo>
                    <a:close/>
                    <a:moveTo>
                      <a:pt x="6034" y="5031"/>
                    </a:moveTo>
                    <a:lnTo>
                      <a:pt x="6263" y="5656"/>
                    </a:lnTo>
                    <a:lnTo>
                      <a:pt x="5691" y="5999"/>
                    </a:lnTo>
                    <a:lnTo>
                      <a:pt x="5465" y="5374"/>
                    </a:lnTo>
                    <a:lnTo>
                      <a:pt x="6034" y="5031"/>
                    </a:lnTo>
                    <a:close/>
                    <a:moveTo>
                      <a:pt x="3952" y="5119"/>
                    </a:moveTo>
                    <a:lnTo>
                      <a:pt x="4178" y="5744"/>
                    </a:lnTo>
                    <a:lnTo>
                      <a:pt x="3611" y="6082"/>
                    </a:lnTo>
                    <a:lnTo>
                      <a:pt x="3380" y="5462"/>
                    </a:lnTo>
                    <a:lnTo>
                      <a:pt x="3952" y="5119"/>
                    </a:lnTo>
                    <a:close/>
                    <a:moveTo>
                      <a:pt x="1872" y="5204"/>
                    </a:moveTo>
                    <a:lnTo>
                      <a:pt x="2098" y="5829"/>
                    </a:lnTo>
                    <a:lnTo>
                      <a:pt x="1527" y="6170"/>
                    </a:lnTo>
                    <a:lnTo>
                      <a:pt x="1301" y="5545"/>
                    </a:lnTo>
                    <a:lnTo>
                      <a:pt x="1872" y="5204"/>
                    </a:lnTo>
                    <a:close/>
                    <a:moveTo>
                      <a:pt x="5167" y="5550"/>
                    </a:moveTo>
                    <a:lnTo>
                      <a:pt x="5393" y="6175"/>
                    </a:lnTo>
                    <a:lnTo>
                      <a:pt x="4824" y="6515"/>
                    </a:lnTo>
                    <a:lnTo>
                      <a:pt x="4595" y="5890"/>
                    </a:lnTo>
                    <a:lnTo>
                      <a:pt x="5167" y="5550"/>
                    </a:lnTo>
                    <a:close/>
                    <a:moveTo>
                      <a:pt x="3085" y="5638"/>
                    </a:moveTo>
                    <a:lnTo>
                      <a:pt x="3311" y="6263"/>
                    </a:lnTo>
                    <a:lnTo>
                      <a:pt x="2739" y="6600"/>
                    </a:lnTo>
                    <a:lnTo>
                      <a:pt x="2513" y="5975"/>
                    </a:lnTo>
                    <a:lnTo>
                      <a:pt x="3085" y="5638"/>
                    </a:lnTo>
                    <a:close/>
                    <a:moveTo>
                      <a:pt x="1000" y="5723"/>
                    </a:moveTo>
                    <a:lnTo>
                      <a:pt x="1232" y="6348"/>
                    </a:lnTo>
                    <a:lnTo>
                      <a:pt x="660" y="6688"/>
                    </a:lnTo>
                    <a:lnTo>
                      <a:pt x="434" y="6063"/>
                    </a:lnTo>
                    <a:lnTo>
                      <a:pt x="1000" y="5723"/>
                    </a:lnTo>
                    <a:close/>
                    <a:moveTo>
                      <a:pt x="4298" y="6069"/>
                    </a:moveTo>
                    <a:lnTo>
                      <a:pt x="4524" y="6693"/>
                    </a:lnTo>
                    <a:lnTo>
                      <a:pt x="3957" y="7034"/>
                    </a:lnTo>
                    <a:lnTo>
                      <a:pt x="3726" y="6409"/>
                    </a:lnTo>
                    <a:lnTo>
                      <a:pt x="4298" y="6069"/>
                    </a:lnTo>
                    <a:close/>
                    <a:moveTo>
                      <a:pt x="2218" y="6156"/>
                    </a:moveTo>
                    <a:lnTo>
                      <a:pt x="2444" y="6781"/>
                    </a:lnTo>
                    <a:lnTo>
                      <a:pt x="1872" y="7119"/>
                    </a:lnTo>
                    <a:lnTo>
                      <a:pt x="1646" y="6494"/>
                    </a:lnTo>
                    <a:lnTo>
                      <a:pt x="2218" y="6156"/>
                    </a:lnTo>
                    <a:close/>
                    <a:moveTo>
                      <a:pt x="5513" y="6502"/>
                    </a:moveTo>
                    <a:lnTo>
                      <a:pt x="5739" y="7127"/>
                    </a:lnTo>
                    <a:lnTo>
                      <a:pt x="5170" y="7465"/>
                    </a:lnTo>
                    <a:lnTo>
                      <a:pt x="4941" y="6840"/>
                    </a:lnTo>
                    <a:lnTo>
                      <a:pt x="5513" y="6502"/>
                    </a:lnTo>
                    <a:close/>
                    <a:moveTo>
                      <a:pt x="3431" y="6587"/>
                    </a:moveTo>
                    <a:lnTo>
                      <a:pt x="3657" y="7212"/>
                    </a:lnTo>
                    <a:lnTo>
                      <a:pt x="3085" y="7552"/>
                    </a:lnTo>
                    <a:lnTo>
                      <a:pt x="2859" y="6927"/>
                    </a:lnTo>
                    <a:lnTo>
                      <a:pt x="3431" y="6587"/>
                    </a:lnTo>
                    <a:close/>
                    <a:moveTo>
                      <a:pt x="1346" y="6672"/>
                    </a:moveTo>
                    <a:lnTo>
                      <a:pt x="1577" y="7297"/>
                    </a:lnTo>
                    <a:lnTo>
                      <a:pt x="1005" y="7637"/>
                    </a:lnTo>
                    <a:lnTo>
                      <a:pt x="779" y="7013"/>
                    </a:lnTo>
                    <a:lnTo>
                      <a:pt x="1346" y="6672"/>
                    </a:lnTo>
                    <a:close/>
                    <a:moveTo>
                      <a:pt x="4643" y="7020"/>
                    </a:moveTo>
                    <a:lnTo>
                      <a:pt x="4869" y="7643"/>
                    </a:lnTo>
                    <a:lnTo>
                      <a:pt x="4303" y="7983"/>
                    </a:lnTo>
                    <a:lnTo>
                      <a:pt x="4072" y="7358"/>
                    </a:lnTo>
                    <a:lnTo>
                      <a:pt x="4643" y="7020"/>
                    </a:lnTo>
                    <a:close/>
                    <a:moveTo>
                      <a:pt x="2564" y="7103"/>
                    </a:moveTo>
                    <a:lnTo>
                      <a:pt x="2790" y="7728"/>
                    </a:lnTo>
                    <a:lnTo>
                      <a:pt x="2218" y="8071"/>
                    </a:lnTo>
                    <a:lnTo>
                      <a:pt x="1992" y="7446"/>
                    </a:lnTo>
                    <a:lnTo>
                      <a:pt x="2564" y="7103"/>
                    </a:lnTo>
                    <a:close/>
                    <a:moveTo>
                      <a:pt x="5859" y="7451"/>
                    </a:moveTo>
                    <a:lnTo>
                      <a:pt x="6085" y="8074"/>
                    </a:lnTo>
                    <a:lnTo>
                      <a:pt x="5515" y="8417"/>
                    </a:lnTo>
                    <a:lnTo>
                      <a:pt x="5287" y="7792"/>
                    </a:lnTo>
                    <a:lnTo>
                      <a:pt x="5859" y="7451"/>
                    </a:lnTo>
                    <a:close/>
                    <a:moveTo>
                      <a:pt x="3776" y="7536"/>
                    </a:moveTo>
                    <a:lnTo>
                      <a:pt x="4002" y="8161"/>
                    </a:lnTo>
                    <a:lnTo>
                      <a:pt x="3433" y="8502"/>
                    </a:lnTo>
                    <a:lnTo>
                      <a:pt x="3205" y="7877"/>
                    </a:lnTo>
                    <a:lnTo>
                      <a:pt x="3776" y="7536"/>
                    </a:lnTo>
                    <a:close/>
                    <a:moveTo>
                      <a:pt x="1692" y="7621"/>
                    </a:moveTo>
                    <a:lnTo>
                      <a:pt x="1923" y="8246"/>
                    </a:lnTo>
                    <a:lnTo>
                      <a:pt x="1351" y="8589"/>
                    </a:lnTo>
                    <a:lnTo>
                      <a:pt x="1125" y="7965"/>
                    </a:lnTo>
                    <a:lnTo>
                      <a:pt x="1692" y="7621"/>
                    </a:lnTo>
                    <a:close/>
                    <a:moveTo>
                      <a:pt x="4989" y="7967"/>
                    </a:moveTo>
                    <a:lnTo>
                      <a:pt x="5215" y="8592"/>
                    </a:lnTo>
                    <a:lnTo>
                      <a:pt x="4649" y="8935"/>
                    </a:lnTo>
                    <a:lnTo>
                      <a:pt x="4417" y="8310"/>
                    </a:lnTo>
                    <a:lnTo>
                      <a:pt x="4989" y="7967"/>
                    </a:lnTo>
                    <a:close/>
                    <a:moveTo>
                      <a:pt x="2909" y="8052"/>
                    </a:moveTo>
                    <a:lnTo>
                      <a:pt x="3135" y="8677"/>
                    </a:lnTo>
                    <a:lnTo>
                      <a:pt x="2564" y="9018"/>
                    </a:lnTo>
                    <a:lnTo>
                      <a:pt x="2338" y="8395"/>
                    </a:lnTo>
                    <a:lnTo>
                      <a:pt x="2909" y="8052"/>
                    </a:lnTo>
                    <a:close/>
                    <a:moveTo>
                      <a:pt x="825" y="8140"/>
                    </a:moveTo>
                    <a:lnTo>
                      <a:pt x="1053" y="8765"/>
                    </a:lnTo>
                    <a:lnTo>
                      <a:pt x="482" y="9105"/>
                    </a:lnTo>
                    <a:lnTo>
                      <a:pt x="256" y="8480"/>
                    </a:lnTo>
                    <a:lnTo>
                      <a:pt x="825" y="8140"/>
                    </a:lnTo>
                    <a:close/>
                    <a:moveTo>
                      <a:pt x="4122" y="8486"/>
                    </a:moveTo>
                    <a:lnTo>
                      <a:pt x="4348" y="9111"/>
                    </a:lnTo>
                    <a:lnTo>
                      <a:pt x="3776" y="9451"/>
                    </a:lnTo>
                    <a:lnTo>
                      <a:pt x="3550" y="8829"/>
                    </a:lnTo>
                    <a:lnTo>
                      <a:pt x="4122" y="8486"/>
                    </a:lnTo>
                    <a:close/>
                    <a:moveTo>
                      <a:pt x="2037" y="8573"/>
                    </a:moveTo>
                    <a:lnTo>
                      <a:pt x="2269" y="9198"/>
                    </a:lnTo>
                    <a:lnTo>
                      <a:pt x="1697" y="9536"/>
                    </a:lnTo>
                    <a:lnTo>
                      <a:pt x="1471" y="8911"/>
                    </a:lnTo>
                    <a:lnTo>
                      <a:pt x="2037" y="8573"/>
                    </a:lnTo>
                    <a:close/>
                    <a:moveTo>
                      <a:pt x="5335" y="8917"/>
                    </a:moveTo>
                    <a:lnTo>
                      <a:pt x="5561" y="9541"/>
                    </a:lnTo>
                    <a:lnTo>
                      <a:pt x="4994" y="9882"/>
                    </a:lnTo>
                    <a:lnTo>
                      <a:pt x="4763" y="9260"/>
                    </a:lnTo>
                    <a:lnTo>
                      <a:pt x="5335" y="8917"/>
                    </a:lnTo>
                    <a:close/>
                    <a:moveTo>
                      <a:pt x="3255" y="9004"/>
                    </a:moveTo>
                    <a:lnTo>
                      <a:pt x="3481" y="9629"/>
                    </a:lnTo>
                    <a:lnTo>
                      <a:pt x="2909" y="9970"/>
                    </a:lnTo>
                    <a:lnTo>
                      <a:pt x="2683" y="9345"/>
                    </a:lnTo>
                    <a:lnTo>
                      <a:pt x="3255" y="9004"/>
                    </a:lnTo>
                    <a:close/>
                    <a:moveTo>
                      <a:pt x="1170" y="9092"/>
                    </a:moveTo>
                    <a:lnTo>
                      <a:pt x="1399" y="9714"/>
                    </a:lnTo>
                    <a:lnTo>
                      <a:pt x="827" y="10055"/>
                    </a:lnTo>
                    <a:lnTo>
                      <a:pt x="601" y="9430"/>
                    </a:lnTo>
                    <a:lnTo>
                      <a:pt x="1170" y="9092"/>
                    </a:lnTo>
                    <a:close/>
                    <a:moveTo>
                      <a:pt x="4468" y="9438"/>
                    </a:moveTo>
                    <a:lnTo>
                      <a:pt x="4694" y="10063"/>
                    </a:lnTo>
                    <a:lnTo>
                      <a:pt x="4125" y="10400"/>
                    </a:lnTo>
                    <a:lnTo>
                      <a:pt x="3896" y="9775"/>
                    </a:lnTo>
                    <a:lnTo>
                      <a:pt x="4468" y="9438"/>
                    </a:lnTo>
                    <a:close/>
                    <a:moveTo>
                      <a:pt x="2388" y="9523"/>
                    </a:moveTo>
                    <a:lnTo>
                      <a:pt x="2614" y="10148"/>
                    </a:lnTo>
                    <a:lnTo>
                      <a:pt x="2040" y="10488"/>
                    </a:lnTo>
                    <a:lnTo>
                      <a:pt x="1817" y="9863"/>
                    </a:lnTo>
                    <a:lnTo>
                      <a:pt x="2388" y="9523"/>
                    </a:lnTo>
                    <a:close/>
                    <a:moveTo>
                      <a:pt x="5680" y="9868"/>
                    </a:moveTo>
                    <a:lnTo>
                      <a:pt x="5906" y="10493"/>
                    </a:lnTo>
                    <a:lnTo>
                      <a:pt x="5340" y="10834"/>
                    </a:lnTo>
                    <a:lnTo>
                      <a:pt x="5109" y="10209"/>
                    </a:lnTo>
                    <a:lnTo>
                      <a:pt x="5680" y="9868"/>
                    </a:lnTo>
                    <a:close/>
                    <a:moveTo>
                      <a:pt x="3601" y="9956"/>
                    </a:moveTo>
                    <a:lnTo>
                      <a:pt x="3827" y="10579"/>
                    </a:lnTo>
                    <a:lnTo>
                      <a:pt x="3255" y="10919"/>
                    </a:lnTo>
                    <a:lnTo>
                      <a:pt x="3029" y="10294"/>
                    </a:lnTo>
                    <a:lnTo>
                      <a:pt x="3601" y="9956"/>
                    </a:lnTo>
                    <a:close/>
                    <a:moveTo>
                      <a:pt x="1516" y="10041"/>
                    </a:moveTo>
                    <a:lnTo>
                      <a:pt x="1745" y="10664"/>
                    </a:lnTo>
                    <a:lnTo>
                      <a:pt x="1173" y="11007"/>
                    </a:lnTo>
                    <a:lnTo>
                      <a:pt x="947" y="10382"/>
                    </a:lnTo>
                    <a:lnTo>
                      <a:pt x="1516" y="10041"/>
                    </a:lnTo>
                    <a:close/>
                    <a:moveTo>
                      <a:pt x="4813" y="10387"/>
                    </a:moveTo>
                    <a:lnTo>
                      <a:pt x="5039" y="11012"/>
                    </a:lnTo>
                    <a:lnTo>
                      <a:pt x="4470" y="11350"/>
                    </a:lnTo>
                    <a:lnTo>
                      <a:pt x="4242" y="10727"/>
                    </a:lnTo>
                    <a:lnTo>
                      <a:pt x="4813" y="10387"/>
                    </a:lnTo>
                    <a:close/>
                    <a:moveTo>
                      <a:pt x="2729" y="10475"/>
                    </a:moveTo>
                    <a:lnTo>
                      <a:pt x="2960" y="11094"/>
                    </a:lnTo>
                    <a:lnTo>
                      <a:pt x="2388" y="11437"/>
                    </a:lnTo>
                    <a:lnTo>
                      <a:pt x="2160" y="10813"/>
                    </a:lnTo>
                    <a:lnTo>
                      <a:pt x="2729" y="10475"/>
                    </a:lnTo>
                    <a:close/>
                    <a:moveTo>
                      <a:pt x="649" y="10557"/>
                    </a:moveTo>
                    <a:lnTo>
                      <a:pt x="878" y="11182"/>
                    </a:lnTo>
                    <a:lnTo>
                      <a:pt x="306" y="11525"/>
                    </a:lnTo>
                    <a:lnTo>
                      <a:pt x="80" y="10900"/>
                    </a:lnTo>
                    <a:lnTo>
                      <a:pt x="649" y="10557"/>
                    </a:lnTo>
                    <a:close/>
                    <a:moveTo>
                      <a:pt x="6026" y="10820"/>
                    </a:moveTo>
                    <a:lnTo>
                      <a:pt x="6252" y="11443"/>
                    </a:lnTo>
                    <a:lnTo>
                      <a:pt x="5686" y="11783"/>
                    </a:lnTo>
                    <a:lnTo>
                      <a:pt x="5454" y="11158"/>
                    </a:lnTo>
                    <a:lnTo>
                      <a:pt x="6026" y="10820"/>
                    </a:lnTo>
                    <a:close/>
                    <a:moveTo>
                      <a:pt x="3947" y="10903"/>
                    </a:moveTo>
                    <a:lnTo>
                      <a:pt x="4173" y="11528"/>
                    </a:lnTo>
                    <a:lnTo>
                      <a:pt x="3601" y="11871"/>
                    </a:lnTo>
                    <a:lnTo>
                      <a:pt x="3375" y="11246"/>
                    </a:lnTo>
                    <a:lnTo>
                      <a:pt x="3947" y="10903"/>
                    </a:lnTo>
                    <a:close/>
                    <a:moveTo>
                      <a:pt x="1862" y="10988"/>
                    </a:moveTo>
                    <a:lnTo>
                      <a:pt x="2090" y="11613"/>
                    </a:lnTo>
                    <a:lnTo>
                      <a:pt x="1519" y="11956"/>
                    </a:lnTo>
                    <a:lnTo>
                      <a:pt x="1293" y="11331"/>
                    </a:lnTo>
                    <a:lnTo>
                      <a:pt x="1862" y="10988"/>
                    </a:lnTo>
                    <a:close/>
                    <a:moveTo>
                      <a:pt x="5159" y="11334"/>
                    </a:moveTo>
                    <a:lnTo>
                      <a:pt x="5385" y="11959"/>
                    </a:lnTo>
                    <a:lnTo>
                      <a:pt x="4816" y="12302"/>
                    </a:lnTo>
                    <a:lnTo>
                      <a:pt x="4587" y="11677"/>
                    </a:lnTo>
                    <a:lnTo>
                      <a:pt x="5159" y="11334"/>
                    </a:lnTo>
                    <a:close/>
                    <a:moveTo>
                      <a:pt x="3077" y="11421"/>
                    </a:moveTo>
                    <a:lnTo>
                      <a:pt x="3306" y="12046"/>
                    </a:lnTo>
                    <a:lnTo>
                      <a:pt x="2734" y="12389"/>
                    </a:lnTo>
                    <a:lnTo>
                      <a:pt x="2505" y="11765"/>
                    </a:lnTo>
                    <a:lnTo>
                      <a:pt x="3077" y="11421"/>
                    </a:lnTo>
                    <a:close/>
                    <a:moveTo>
                      <a:pt x="995" y="11507"/>
                    </a:moveTo>
                    <a:lnTo>
                      <a:pt x="1224" y="12131"/>
                    </a:lnTo>
                    <a:lnTo>
                      <a:pt x="652" y="12472"/>
                    </a:lnTo>
                    <a:lnTo>
                      <a:pt x="426" y="11850"/>
                    </a:lnTo>
                    <a:lnTo>
                      <a:pt x="995" y="11507"/>
                    </a:lnTo>
                    <a:close/>
                    <a:moveTo>
                      <a:pt x="4292" y="11852"/>
                    </a:moveTo>
                    <a:lnTo>
                      <a:pt x="4518" y="12477"/>
                    </a:lnTo>
                    <a:lnTo>
                      <a:pt x="3947" y="12820"/>
                    </a:lnTo>
                    <a:lnTo>
                      <a:pt x="3721" y="12195"/>
                    </a:lnTo>
                    <a:lnTo>
                      <a:pt x="4292" y="11852"/>
                    </a:lnTo>
                    <a:close/>
                    <a:moveTo>
                      <a:pt x="2207" y="11940"/>
                    </a:moveTo>
                    <a:lnTo>
                      <a:pt x="2436" y="12565"/>
                    </a:lnTo>
                    <a:lnTo>
                      <a:pt x="1864" y="12903"/>
                    </a:lnTo>
                    <a:lnTo>
                      <a:pt x="1638" y="12283"/>
                    </a:lnTo>
                    <a:lnTo>
                      <a:pt x="2207" y="11940"/>
                    </a:lnTo>
                    <a:close/>
                    <a:moveTo>
                      <a:pt x="5505" y="12286"/>
                    </a:moveTo>
                    <a:lnTo>
                      <a:pt x="5731" y="12911"/>
                    </a:lnTo>
                    <a:lnTo>
                      <a:pt x="5162" y="13248"/>
                    </a:lnTo>
                    <a:lnTo>
                      <a:pt x="4933" y="12626"/>
                    </a:lnTo>
                    <a:lnTo>
                      <a:pt x="5505" y="12286"/>
                    </a:lnTo>
                    <a:close/>
                    <a:moveTo>
                      <a:pt x="3425" y="12371"/>
                    </a:moveTo>
                    <a:lnTo>
                      <a:pt x="3651" y="12996"/>
                    </a:lnTo>
                    <a:lnTo>
                      <a:pt x="3080" y="13336"/>
                    </a:lnTo>
                    <a:lnTo>
                      <a:pt x="2854" y="12714"/>
                    </a:lnTo>
                    <a:lnTo>
                      <a:pt x="3425" y="12371"/>
                    </a:lnTo>
                    <a:close/>
                    <a:moveTo>
                      <a:pt x="1341" y="12459"/>
                    </a:moveTo>
                    <a:lnTo>
                      <a:pt x="1569" y="13083"/>
                    </a:lnTo>
                    <a:lnTo>
                      <a:pt x="998" y="13421"/>
                    </a:lnTo>
                    <a:lnTo>
                      <a:pt x="771" y="12796"/>
                    </a:lnTo>
                    <a:lnTo>
                      <a:pt x="1341" y="12459"/>
                    </a:lnTo>
                    <a:close/>
                    <a:moveTo>
                      <a:pt x="4638" y="12804"/>
                    </a:moveTo>
                    <a:lnTo>
                      <a:pt x="4864" y="13429"/>
                    </a:lnTo>
                    <a:lnTo>
                      <a:pt x="4292" y="13767"/>
                    </a:lnTo>
                    <a:lnTo>
                      <a:pt x="4066" y="13142"/>
                    </a:lnTo>
                    <a:lnTo>
                      <a:pt x="4638" y="12804"/>
                    </a:lnTo>
                    <a:close/>
                    <a:moveTo>
                      <a:pt x="2553" y="12889"/>
                    </a:moveTo>
                    <a:lnTo>
                      <a:pt x="2782" y="13514"/>
                    </a:lnTo>
                    <a:lnTo>
                      <a:pt x="2210" y="13855"/>
                    </a:lnTo>
                    <a:lnTo>
                      <a:pt x="1984" y="13230"/>
                    </a:lnTo>
                    <a:lnTo>
                      <a:pt x="2553" y="12889"/>
                    </a:lnTo>
                    <a:close/>
                    <a:moveTo>
                      <a:pt x="5851" y="13235"/>
                    </a:moveTo>
                    <a:lnTo>
                      <a:pt x="6077" y="13860"/>
                    </a:lnTo>
                    <a:lnTo>
                      <a:pt x="5507" y="14200"/>
                    </a:lnTo>
                    <a:lnTo>
                      <a:pt x="5279" y="13575"/>
                    </a:lnTo>
                    <a:lnTo>
                      <a:pt x="5851" y="13235"/>
                    </a:lnTo>
                    <a:close/>
                    <a:moveTo>
                      <a:pt x="3766" y="13323"/>
                    </a:moveTo>
                    <a:lnTo>
                      <a:pt x="3997" y="13948"/>
                    </a:lnTo>
                    <a:lnTo>
                      <a:pt x="3425" y="14285"/>
                    </a:lnTo>
                    <a:lnTo>
                      <a:pt x="3199" y="13661"/>
                    </a:lnTo>
                    <a:lnTo>
                      <a:pt x="3766" y="13323"/>
                    </a:lnTo>
                    <a:close/>
                    <a:moveTo>
                      <a:pt x="4984" y="13754"/>
                    </a:moveTo>
                    <a:lnTo>
                      <a:pt x="5210" y="14378"/>
                    </a:lnTo>
                    <a:lnTo>
                      <a:pt x="4638" y="14719"/>
                    </a:lnTo>
                    <a:lnTo>
                      <a:pt x="4412" y="14094"/>
                    </a:lnTo>
                    <a:lnTo>
                      <a:pt x="4984" y="13754"/>
                    </a:lnTo>
                    <a:close/>
                    <a:moveTo>
                      <a:pt x="2899" y="13841"/>
                    </a:moveTo>
                    <a:lnTo>
                      <a:pt x="3128" y="14464"/>
                    </a:lnTo>
                    <a:lnTo>
                      <a:pt x="2556" y="14804"/>
                    </a:lnTo>
                    <a:lnTo>
                      <a:pt x="2330" y="14179"/>
                    </a:lnTo>
                    <a:lnTo>
                      <a:pt x="2899" y="13841"/>
                    </a:lnTo>
                    <a:close/>
                    <a:moveTo>
                      <a:pt x="4114" y="14272"/>
                    </a:moveTo>
                    <a:lnTo>
                      <a:pt x="4340" y="14894"/>
                    </a:lnTo>
                    <a:lnTo>
                      <a:pt x="3771" y="15237"/>
                    </a:lnTo>
                    <a:lnTo>
                      <a:pt x="3542" y="14613"/>
                    </a:lnTo>
                    <a:lnTo>
                      <a:pt x="4114" y="14272"/>
                    </a:lnTo>
                    <a:close/>
                    <a:moveTo>
                      <a:pt x="5329" y="14706"/>
                    </a:moveTo>
                    <a:lnTo>
                      <a:pt x="5555" y="15328"/>
                    </a:lnTo>
                    <a:lnTo>
                      <a:pt x="4986" y="15668"/>
                    </a:lnTo>
                    <a:lnTo>
                      <a:pt x="4758" y="15043"/>
                    </a:lnTo>
                    <a:lnTo>
                      <a:pt x="5329" y="14706"/>
                    </a:lnTo>
                    <a:close/>
                    <a:moveTo>
                      <a:pt x="0" y="0"/>
                    </a:moveTo>
                    <a:lnTo>
                      <a:pt x="0" y="69"/>
                    </a:lnTo>
                    <a:lnTo>
                      <a:pt x="24" y="131"/>
                    </a:lnTo>
                    <a:lnTo>
                      <a:pt x="0" y="144"/>
                    </a:lnTo>
                    <a:lnTo>
                      <a:pt x="0" y="537"/>
                    </a:lnTo>
                    <a:lnTo>
                      <a:pt x="141" y="455"/>
                    </a:lnTo>
                    <a:lnTo>
                      <a:pt x="370" y="1080"/>
                    </a:lnTo>
                    <a:lnTo>
                      <a:pt x="0" y="1301"/>
                    </a:lnTo>
                    <a:lnTo>
                      <a:pt x="0" y="1694"/>
                    </a:lnTo>
                    <a:lnTo>
                      <a:pt x="490" y="1407"/>
                    </a:lnTo>
                    <a:lnTo>
                      <a:pt x="716" y="2032"/>
                    </a:lnTo>
                    <a:lnTo>
                      <a:pt x="144" y="2370"/>
                    </a:lnTo>
                    <a:lnTo>
                      <a:pt x="0" y="1979"/>
                    </a:lnTo>
                    <a:lnTo>
                      <a:pt x="0" y="2971"/>
                    </a:lnTo>
                    <a:lnTo>
                      <a:pt x="194" y="3497"/>
                    </a:lnTo>
                    <a:lnTo>
                      <a:pt x="0" y="3614"/>
                    </a:lnTo>
                    <a:lnTo>
                      <a:pt x="0" y="4008"/>
                    </a:lnTo>
                    <a:lnTo>
                      <a:pt x="309" y="3821"/>
                    </a:lnTo>
                    <a:lnTo>
                      <a:pt x="540" y="4446"/>
                    </a:lnTo>
                    <a:lnTo>
                      <a:pt x="0" y="4771"/>
                    </a:lnTo>
                    <a:lnTo>
                      <a:pt x="0" y="5877"/>
                    </a:lnTo>
                    <a:lnTo>
                      <a:pt x="16" y="5917"/>
                    </a:lnTo>
                    <a:lnTo>
                      <a:pt x="0" y="5922"/>
                    </a:lnTo>
                    <a:lnTo>
                      <a:pt x="0" y="6321"/>
                    </a:lnTo>
                    <a:lnTo>
                      <a:pt x="133" y="6241"/>
                    </a:lnTo>
                    <a:lnTo>
                      <a:pt x="362" y="6864"/>
                    </a:lnTo>
                    <a:lnTo>
                      <a:pt x="0" y="7079"/>
                    </a:lnTo>
                    <a:lnTo>
                      <a:pt x="0" y="7475"/>
                    </a:lnTo>
                    <a:lnTo>
                      <a:pt x="479" y="7191"/>
                    </a:lnTo>
                    <a:lnTo>
                      <a:pt x="708" y="7816"/>
                    </a:lnTo>
                    <a:lnTo>
                      <a:pt x="136" y="8156"/>
                    </a:lnTo>
                    <a:lnTo>
                      <a:pt x="0" y="7784"/>
                    </a:lnTo>
                    <a:lnTo>
                      <a:pt x="0" y="8778"/>
                    </a:lnTo>
                    <a:lnTo>
                      <a:pt x="186" y="9283"/>
                    </a:lnTo>
                    <a:lnTo>
                      <a:pt x="0" y="9393"/>
                    </a:lnTo>
                    <a:lnTo>
                      <a:pt x="0" y="9789"/>
                    </a:lnTo>
                    <a:lnTo>
                      <a:pt x="303" y="9611"/>
                    </a:lnTo>
                    <a:lnTo>
                      <a:pt x="532" y="10235"/>
                    </a:lnTo>
                    <a:lnTo>
                      <a:pt x="0" y="10549"/>
                    </a:lnTo>
                    <a:lnTo>
                      <a:pt x="0" y="11679"/>
                    </a:lnTo>
                    <a:lnTo>
                      <a:pt x="8" y="11701"/>
                    </a:lnTo>
                    <a:lnTo>
                      <a:pt x="0" y="11701"/>
                    </a:lnTo>
                    <a:lnTo>
                      <a:pt x="0" y="12100"/>
                    </a:lnTo>
                    <a:lnTo>
                      <a:pt x="128" y="12022"/>
                    </a:lnTo>
                    <a:lnTo>
                      <a:pt x="354" y="12647"/>
                    </a:lnTo>
                    <a:lnTo>
                      <a:pt x="0" y="12857"/>
                    </a:lnTo>
                    <a:lnTo>
                      <a:pt x="0" y="13251"/>
                    </a:lnTo>
                    <a:lnTo>
                      <a:pt x="474" y="12977"/>
                    </a:lnTo>
                    <a:lnTo>
                      <a:pt x="700" y="13599"/>
                    </a:lnTo>
                    <a:lnTo>
                      <a:pt x="476" y="13735"/>
                    </a:lnTo>
                    <a:lnTo>
                      <a:pt x="814" y="13926"/>
                    </a:lnTo>
                    <a:lnTo>
                      <a:pt x="819" y="13926"/>
                    </a:lnTo>
                    <a:lnTo>
                      <a:pt x="819" y="13937"/>
                    </a:lnTo>
                    <a:lnTo>
                      <a:pt x="1277" y="14200"/>
                    </a:lnTo>
                    <a:lnTo>
                      <a:pt x="1115" y="13751"/>
                    </a:lnTo>
                    <a:lnTo>
                      <a:pt x="1681" y="13413"/>
                    </a:lnTo>
                    <a:lnTo>
                      <a:pt x="1912" y="14033"/>
                    </a:lnTo>
                    <a:lnTo>
                      <a:pt x="1455" y="14307"/>
                    </a:lnTo>
                    <a:lnTo>
                      <a:pt x="1795" y="14498"/>
                    </a:lnTo>
                    <a:lnTo>
                      <a:pt x="2027" y="14360"/>
                    </a:lnTo>
                    <a:lnTo>
                      <a:pt x="2154" y="14711"/>
                    </a:lnTo>
                    <a:lnTo>
                      <a:pt x="2779" y="15070"/>
                    </a:lnTo>
                    <a:lnTo>
                      <a:pt x="3242" y="14791"/>
                    </a:lnTo>
                    <a:lnTo>
                      <a:pt x="3471" y="15416"/>
                    </a:lnTo>
                    <a:lnTo>
                      <a:pt x="3425" y="15442"/>
                    </a:lnTo>
                    <a:lnTo>
                      <a:pt x="3952" y="15748"/>
                    </a:lnTo>
                    <a:lnTo>
                      <a:pt x="3885" y="15564"/>
                    </a:lnTo>
                    <a:lnTo>
                      <a:pt x="4462" y="15221"/>
                    </a:lnTo>
                    <a:lnTo>
                      <a:pt x="4688" y="15846"/>
                    </a:lnTo>
                    <a:lnTo>
                      <a:pt x="4412" y="16011"/>
                    </a:lnTo>
                    <a:lnTo>
                      <a:pt x="4750" y="16205"/>
                    </a:lnTo>
                    <a:lnTo>
                      <a:pt x="4805" y="16171"/>
                    </a:lnTo>
                    <a:lnTo>
                      <a:pt x="4837" y="16253"/>
                    </a:lnTo>
                    <a:lnTo>
                      <a:pt x="5295" y="16519"/>
                    </a:lnTo>
                    <a:lnTo>
                      <a:pt x="5103" y="15995"/>
                    </a:lnTo>
                    <a:lnTo>
                      <a:pt x="5675" y="15652"/>
                    </a:lnTo>
                    <a:lnTo>
                      <a:pt x="5901" y="16277"/>
                    </a:lnTo>
                    <a:lnTo>
                      <a:pt x="5396" y="16580"/>
                    </a:lnTo>
                    <a:lnTo>
                      <a:pt x="5734" y="16772"/>
                    </a:lnTo>
                    <a:lnTo>
                      <a:pt x="6021" y="16604"/>
                    </a:lnTo>
                    <a:lnTo>
                      <a:pt x="6172" y="17027"/>
                    </a:lnTo>
                    <a:lnTo>
                      <a:pt x="6279" y="17088"/>
                    </a:lnTo>
                    <a:lnTo>
                      <a:pt x="6279" y="16051"/>
                    </a:lnTo>
                    <a:lnTo>
                      <a:pt x="6199" y="16102"/>
                    </a:lnTo>
                    <a:lnTo>
                      <a:pt x="5970" y="15477"/>
                    </a:lnTo>
                    <a:lnTo>
                      <a:pt x="6279" y="15293"/>
                    </a:lnTo>
                    <a:lnTo>
                      <a:pt x="6279" y="14897"/>
                    </a:lnTo>
                    <a:lnTo>
                      <a:pt x="5853" y="15150"/>
                    </a:lnTo>
                    <a:lnTo>
                      <a:pt x="5624" y="14525"/>
                    </a:lnTo>
                    <a:lnTo>
                      <a:pt x="6196" y="14187"/>
                    </a:lnTo>
                    <a:lnTo>
                      <a:pt x="6279" y="14413"/>
                    </a:lnTo>
                    <a:lnTo>
                      <a:pt x="6279" y="13416"/>
                    </a:lnTo>
                    <a:lnTo>
                      <a:pt x="6146" y="13057"/>
                    </a:lnTo>
                    <a:lnTo>
                      <a:pt x="6279" y="12980"/>
                    </a:lnTo>
                    <a:lnTo>
                      <a:pt x="6279" y="12584"/>
                    </a:lnTo>
                    <a:lnTo>
                      <a:pt x="6031" y="12735"/>
                    </a:lnTo>
                    <a:lnTo>
                      <a:pt x="5800" y="12110"/>
                    </a:lnTo>
                    <a:lnTo>
                      <a:pt x="6279" y="11823"/>
                    </a:lnTo>
                    <a:lnTo>
                      <a:pt x="6279" y="10270"/>
                    </a:lnTo>
                    <a:lnTo>
                      <a:pt x="6207" y="10313"/>
                    </a:lnTo>
                    <a:lnTo>
                      <a:pt x="5981" y="9690"/>
                    </a:lnTo>
                    <a:lnTo>
                      <a:pt x="6279" y="9512"/>
                    </a:lnTo>
                    <a:lnTo>
                      <a:pt x="6279" y="9119"/>
                    </a:lnTo>
                    <a:lnTo>
                      <a:pt x="5861" y="9366"/>
                    </a:lnTo>
                    <a:lnTo>
                      <a:pt x="5632" y="8741"/>
                    </a:lnTo>
                    <a:lnTo>
                      <a:pt x="6202" y="8401"/>
                    </a:lnTo>
                    <a:lnTo>
                      <a:pt x="6279" y="8605"/>
                    </a:lnTo>
                    <a:lnTo>
                      <a:pt x="6279" y="7611"/>
                    </a:lnTo>
                    <a:lnTo>
                      <a:pt x="6156" y="7273"/>
                    </a:lnTo>
                    <a:lnTo>
                      <a:pt x="6279" y="7199"/>
                    </a:lnTo>
                    <a:lnTo>
                      <a:pt x="6279" y="6805"/>
                    </a:lnTo>
                    <a:lnTo>
                      <a:pt x="6037" y="6946"/>
                    </a:lnTo>
                    <a:lnTo>
                      <a:pt x="5808" y="6321"/>
                    </a:lnTo>
                    <a:lnTo>
                      <a:pt x="6279" y="6042"/>
                    </a:lnTo>
                    <a:lnTo>
                      <a:pt x="6279" y="4492"/>
                    </a:lnTo>
                    <a:lnTo>
                      <a:pt x="6212" y="4531"/>
                    </a:lnTo>
                    <a:lnTo>
                      <a:pt x="5986" y="3907"/>
                    </a:lnTo>
                    <a:lnTo>
                      <a:pt x="6279" y="3734"/>
                    </a:lnTo>
                    <a:lnTo>
                      <a:pt x="6279" y="3338"/>
                    </a:lnTo>
                    <a:lnTo>
                      <a:pt x="5866" y="3579"/>
                    </a:lnTo>
                    <a:lnTo>
                      <a:pt x="5640" y="2955"/>
                    </a:lnTo>
                    <a:lnTo>
                      <a:pt x="6210" y="2617"/>
                    </a:lnTo>
                    <a:lnTo>
                      <a:pt x="6279" y="2803"/>
                    </a:lnTo>
                    <a:lnTo>
                      <a:pt x="6279" y="1808"/>
                    </a:lnTo>
                    <a:lnTo>
                      <a:pt x="6164" y="1489"/>
                    </a:lnTo>
                    <a:lnTo>
                      <a:pt x="6279" y="1418"/>
                    </a:lnTo>
                    <a:lnTo>
                      <a:pt x="6279" y="1024"/>
                    </a:lnTo>
                    <a:lnTo>
                      <a:pt x="6045" y="1162"/>
                    </a:lnTo>
                    <a:lnTo>
                      <a:pt x="5819" y="537"/>
                    </a:lnTo>
                    <a:lnTo>
                      <a:pt x="5898" y="492"/>
                    </a:lnTo>
                    <a:lnTo>
                      <a:pt x="5313" y="442"/>
                    </a:lnTo>
                    <a:lnTo>
                      <a:pt x="4829" y="731"/>
                    </a:lnTo>
                    <a:lnTo>
                      <a:pt x="4707" y="391"/>
                    </a:lnTo>
                    <a:lnTo>
                      <a:pt x="4332" y="362"/>
                    </a:lnTo>
                    <a:lnTo>
                      <a:pt x="4332" y="362"/>
                    </a:lnTo>
                    <a:lnTo>
                      <a:pt x="4534" y="907"/>
                    </a:lnTo>
                    <a:lnTo>
                      <a:pt x="3963" y="1250"/>
                    </a:lnTo>
                    <a:lnTo>
                      <a:pt x="3734" y="625"/>
                    </a:lnTo>
                    <a:lnTo>
                      <a:pt x="4197" y="349"/>
                    </a:lnTo>
                    <a:lnTo>
                      <a:pt x="3245" y="271"/>
                    </a:lnTo>
                    <a:lnTo>
                      <a:pt x="3245" y="271"/>
                    </a:lnTo>
                    <a:lnTo>
                      <a:pt x="3319" y="476"/>
                    </a:lnTo>
                    <a:lnTo>
                      <a:pt x="2750" y="817"/>
                    </a:lnTo>
                    <a:lnTo>
                      <a:pt x="2527" y="213"/>
                    </a:lnTo>
                    <a:lnTo>
                      <a:pt x="1912" y="160"/>
                    </a:lnTo>
                    <a:lnTo>
                      <a:pt x="1532" y="386"/>
                    </a:lnTo>
                    <a:lnTo>
                      <a:pt x="1439" y="120"/>
                    </a:lnTo>
                    <a:lnTo>
                      <a:pt x="1064" y="91"/>
                    </a:lnTo>
                    <a:lnTo>
                      <a:pt x="1237" y="561"/>
                    </a:lnTo>
                    <a:lnTo>
                      <a:pt x="665" y="904"/>
                    </a:lnTo>
                    <a:lnTo>
                      <a:pt x="439" y="279"/>
                    </a:lnTo>
                    <a:lnTo>
                      <a:pt x="793" y="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0"/>
              <p:cNvSpPr/>
              <p:nvPr/>
            </p:nvSpPr>
            <p:spPr>
              <a:xfrm>
                <a:off x="2555475" y="252800"/>
                <a:ext cx="725925" cy="331700"/>
              </a:xfrm>
              <a:custGeom>
                <a:avLst/>
                <a:gdLst/>
                <a:ahLst/>
                <a:cxnLst/>
                <a:rect l="l" t="t" r="r" b="b"/>
                <a:pathLst>
                  <a:path w="29037" h="13268" extrusionOk="0">
                    <a:moveTo>
                      <a:pt x="21809" y="578"/>
                    </a:moveTo>
                    <a:lnTo>
                      <a:pt x="22468" y="631"/>
                    </a:lnTo>
                    <a:lnTo>
                      <a:pt x="22290" y="1272"/>
                    </a:lnTo>
                    <a:lnTo>
                      <a:pt x="21628" y="1216"/>
                    </a:lnTo>
                    <a:lnTo>
                      <a:pt x="21809" y="578"/>
                    </a:lnTo>
                    <a:close/>
                    <a:moveTo>
                      <a:pt x="22814" y="660"/>
                    </a:moveTo>
                    <a:lnTo>
                      <a:pt x="23476" y="716"/>
                    </a:lnTo>
                    <a:lnTo>
                      <a:pt x="23298" y="1354"/>
                    </a:lnTo>
                    <a:lnTo>
                      <a:pt x="22636" y="1301"/>
                    </a:lnTo>
                    <a:lnTo>
                      <a:pt x="22814" y="660"/>
                    </a:lnTo>
                    <a:close/>
                    <a:moveTo>
                      <a:pt x="23822" y="743"/>
                    </a:moveTo>
                    <a:lnTo>
                      <a:pt x="24484" y="798"/>
                    </a:lnTo>
                    <a:lnTo>
                      <a:pt x="24303" y="1437"/>
                    </a:lnTo>
                    <a:lnTo>
                      <a:pt x="23644" y="1383"/>
                    </a:lnTo>
                    <a:lnTo>
                      <a:pt x="23822" y="743"/>
                    </a:lnTo>
                    <a:close/>
                    <a:moveTo>
                      <a:pt x="24830" y="828"/>
                    </a:moveTo>
                    <a:lnTo>
                      <a:pt x="25489" y="884"/>
                    </a:lnTo>
                    <a:lnTo>
                      <a:pt x="25314" y="1524"/>
                    </a:lnTo>
                    <a:lnTo>
                      <a:pt x="24649" y="1469"/>
                    </a:lnTo>
                    <a:lnTo>
                      <a:pt x="24830" y="828"/>
                    </a:lnTo>
                    <a:close/>
                    <a:moveTo>
                      <a:pt x="25837" y="913"/>
                    </a:moveTo>
                    <a:lnTo>
                      <a:pt x="26497" y="966"/>
                    </a:lnTo>
                    <a:lnTo>
                      <a:pt x="26321" y="1607"/>
                    </a:lnTo>
                    <a:lnTo>
                      <a:pt x="25657" y="1551"/>
                    </a:lnTo>
                    <a:lnTo>
                      <a:pt x="25837" y="913"/>
                    </a:lnTo>
                    <a:close/>
                    <a:moveTo>
                      <a:pt x="20527" y="1469"/>
                    </a:moveTo>
                    <a:lnTo>
                      <a:pt x="21189" y="1522"/>
                    </a:lnTo>
                    <a:lnTo>
                      <a:pt x="21014" y="2163"/>
                    </a:lnTo>
                    <a:lnTo>
                      <a:pt x="20349" y="2107"/>
                    </a:lnTo>
                    <a:lnTo>
                      <a:pt x="20527" y="1469"/>
                    </a:lnTo>
                    <a:close/>
                    <a:moveTo>
                      <a:pt x="21535" y="1551"/>
                    </a:moveTo>
                    <a:lnTo>
                      <a:pt x="22197" y="1604"/>
                    </a:lnTo>
                    <a:lnTo>
                      <a:pt x="22021" y="2245"/>
                    </a:lnTo>
                    <a:lnTo>
                      <a:pt x="21357" y="2189"/>
                    </a:lnTo>
                    <a:lnTo>
                      <a:pt x="21535" y="1551"/>
                    </a:lnTo>
                    <a:close/>
                    <a:moveTo>
                      <a:pt x="22543" y="1633"/>
                    </a:moveTo>
                    <a:lnTo>
                      <a:pt x="23205" y="1689"/>
                    </a:lnTo>
                    <a:lnTo>
                      <a:pt x="23027" y="2327"/>
                    </a:lnTo>
                    <a:lnTo>
                      <a:pt x="22362" y="2274"/>
                    </a:lnTo>
                    <a:lnTo>
                      <a:pt x="22543" y="1633"/>
                    </a:lnTo>
                    <a:close/>
                    <a:moveTo>
                      <a:pt x="23551" y="1716"/>
                    </a:moveTo>
                    <a:lnTo>
                      <a:pt x="24215" y="1774"/>
                    </a:lnTo>
                    <a:lnTo>
                      <a:pt x="24035" y="2410"/>
                    </a:lnTo>
                    <a:lnTo>
                      <a:pt x="23370" y="2359"/>
                    </a:lnTo>
                    <a:lnTo>
                      <a:pt x="23551" y="1716"/>
                    </a:lnTo>
                    <a:close/>
                    <a:moveTo>
                      <a:pt x="24556" y="1801"/>
                    </a:moveTo>
                    <a:lnTo>
                      <a:pt x="25221" y="1857"/>
                    </a:lnTo>
                    <a:lnTo>
                      <a:pt x="25042" y="2498"/>
                    </a:lnTo>
                    <a:lnTo>
                      <a:pt x="24380" y="2442"/>
                    </a:lnTo>
                    <a:lnTo>
                      <a:pt x="24556" y="1801"/>
                    </a:lnTo>
                    <a:close/>
                    <a:moveTo>
                      <a:pt x="18240" y="2272"/>
                    </a:moveTo>
                    <a:lnTo>
                      <a:pt x="18905" y="2327"/>
                    </a:lnTo>
                    <a:lnTo>
                      <a:pt x="18727" y="2966"/>
                    </a:lnTo>
                    <a:lnTo>
                      <a:pt x="18065" y="2913"/>
                    </a:lnTo>
                    <a:lnTo>
                      <a:pt x="18240" y="2272"/>
                    </a:lnTo>
                    <a:close/>
                    <a:moveTo>
                      <a:pt x="19248" y="2354"/>
                    </a:moveTo>
                    <a:lnTo>
                      <a:pt x="19913" y="2413"/>
                    </a:lnTo>
                    <a:lnTo>
                      <a:pt x="19735" y="3051"/>
                    </a:lnTo>
                    <a:lnTo>
                      <a:pt x="19072" y="2998"/>
                    </a:lnTo>
                    <a:lnTo>
                      <a:pt x="19248" y="2354"/>
                    </a:lnTo>
                    <a:close/>
                    <a:moveTo>
                      <a:pt x="20256" y="2439"/>
                    </a:moveTo>
                    <a:lnTo>
                      <a:pt x="20921" y="2495"/>
                    </a:lnTo>
                    <a:lnTo>
                      <a:pt x="20740" y="3136"/>
                    </a:lnTo>
                    <a:lnTo>
                      <a:pt x="20078" y="3080"/>
                    </a:lnTo>
                    <a:lnTo>
                      <a:pt x="20256" y="2439"/>
                    </a:lnTo>
                    <a:close/>
                    <a:moveTo>
                      <a:pt x="21261" y="2524"/>
                    </a:moveTo>
                    <a:lnTo>
                      <a:pt x="21926" y="2577"/>
                    </a:lnTo>
                    <a:lnTo>
                      <a:pt x="21748" y="3218"/>
                    </a:lnTo>
                    <a:lnTo>
                      <a:pt x="21085" y="3162"/>
                    </a:lnTo>
                    <a:lnTo>
                      <a:pt x="21261" y="2524"/>
                    </a:lnTo>
                    <a:close/>
                    <a:moveTo>
                      <a:pt x="22274" y="2607"/>
                    </a:moveTo>
                    <a:lnTo>
                      <a:pt x="22934" y="2665"/>
                    </a:lnTo>
                    <a:lnTo>
                      <a:pt x="22755" y="3303"/>
                    </a:lnTo>
                    <a:lnTo>
                      <a:pt x="22093" y="3250"/>
                    </a:lnTo>
                    <a:lnTo>
                      <a:pt x="22274" y="2607"/>
                    </a:lnTo>
                    <a:close/>
                    <a:moveTo>
                      <a:pt x="23279" y="2692"/>
                    </a:moveTo>
                    <a:lnTo>
                      <a:pt x="23941" y="2748"/>
                    </a:lnTo>
                    <a:lnTo>
                      <a:pt x="23761" y="3386"/>
                    </a:lnTo>
                    <a:lnTo>
                      <a:pt x="23101" y="3333"/>
                    </a:lnTo>
                    <a:lnTo>
                      <a:pt x="23279" y="2692"/>
                    </a:lnTo>
                    <a:close/>
                    <a:moveTo>
                      <a:pt x="16964" y="3162"/>
                    </a:moveTo>
                    <a:lnTo>
                      <a:pt x="17626" y="3216"/>
                    </a:lnTo>
                    <a:lnTo>
                      <a:pt x="17448" y="3857"/>
                    </a:lnTo>
                    <a:lnTo>
                      <a:pt x="16786" y="3801"/>
                    </a:lnTo>
                    <a:lnTo>
                      <a:pt x="16964" y="3162"/>
                    </a:lnTo>
                    <a:close/>
                    <a:moveTo>
                      <a:pt x="17972" y="3245"/>
                    </a:moveTo>
                    <a:lnTo>
                      <a:pt x="18634" y="3303"/>
                    </a:lnTo>
                    <a:lnTo>
                      <a:pt x="18453" y="3942"/>
                    </a:lnTo>
                    <a:lnTo>
                      <a:pt x="17793" y="3888"/>
                    </a:lnTo>
                    <a:lnTo>
                      <a:pt x="17972" y="3245"/>
                    </a:lnTo>
                    <a:close/>
                    <a:moveTo>
                      <a:pt x="18979" y="3330"/>
                    </a:moveTo>
                    <a:lnTo>
                      <a:pt x="19639" y="3386"/>
                    </a:lnTo>
                    <a:lnTo>
                      <a:pt x="19461" y="4024"/>
                    </a:lnTo>
                    <a:lnTo>
                      <a:pt x="18799" y="3971"/>
                    </a:lnTo>
                    <a:lnTo>
                      <a:pt x="18979" y="3330"/>
                    </a:lnTo>
                    <a:close/>
                    <a:moveTo>
                      <a:pt x="19985" y="3412"/>
                    </a:moveTo>
                    <a:lnTo>
                      <a:pt x="20647" y="3468"/>
                    </a:lnTo>
                    <a:lnTo>
                      <a:pt x="20469" y="4109"/>
                    </a:lnTo>
                    <a:lnTo>
                      <a:pt x="19806" y="4053"/>
                    </a:lnTo>
                    <a:lnTo>
                      <a:pt x="19985" y="3412"/>
                    </a:lnTo>
                    <a:close/>
                    <a:moveTo>
                      <a:pt x="20992" y="3498"/>
                    </a:moveTo>
                    <a:lnTo>
                      <a:pt x="21655" y="3551"/>
                    </a:lnTo>
                    <a:lnTo>
                      <a:pt x="21479" y="4192"/>
                    </a:lnTo>
                    <a:lnTo>
                      <a:pt x="20814" y="4136"/>
                    </a:lnTo>
                    <a:lnTo>
                      <a:pt x="20992" y="3498"/>
                    </a:lnTo>
                    <a:close/>
                    <a:moveTo>
                      <a:pt x="22000" y="3583"/>
                    </a:moveTo>
                    <a:lnTo>
                      <a:pt x="22662" y="3633"/>
                    </a:lnTo>
                    <a:lnTo>
                      <a:pt x="22487" y="4277"/>
                    </a:lnTo>
                    <a:lnTo>
                      <a:pt x="21822" y="4221"/>
                    </a:lnTo>
                    <a:lnTo>
                      <a:pt x="22000" y="3583"/>
                    </a:lnTo>
                    <a:close/>
                    <a:moveTo>
                      <a:pt x="15685" y="4051"/>
                    </a:moveTo>
                    <a:lnTo>
                      <a:pt x="16347" y="4106"/>
                    </a:lnTo>
                    <a:lnTo>
                      <a:pt x="16171" y="4747"/>
                    </a:lnTo>
                    <a:lnTo>
                      <a:pt x="15506" y="4692"/>
                    </a:lnTo>
                    <a:lnTo>
                      <a:pt x="15685" y="4051"/>
                    </a:lnTo>
                    <a:close/>
                    <a:moveTo>
                      <a:pt x="16692" y="4136"/>
                    </a:moveTo>
                    <a:lnTo>
                      <a:pt x="17352" y="4189"/>
                    </a:lnTo>
                    <a:lnTo>
                      <a:pt x="17176" y="4832"/>
                    </a:lnTo>
                    <a:lnTo>
                      <a:pt x="16512" y="4774"/>
                    </a:lnTo>
                    <a:lnTo>
                      <a:pt x="16692" y="4136"/>
                    </a:lnTo>
                    <a:close/>
                    <a:moveTo>
                      <a:pt x="17698" y="4221"/>
                    </a:moveTo>
                    <a:lnTo>
                      <a:pt x="18360" y="4277"/>
                    </a:lnTo>
                    <a:lnTo>
                      <a:pt x="18184" y="4915"/>
                    </a:lnTo>
                    <a:lnTo>
                      <a:pt x="17519" y="4856"/>
                    </a:lnTo>
                    <a:lnTo>
                      <a:pt x="17698" y="4221"/>
                    </a:lnTo>
                    <a:close/>
                    <a:moveTo>
                      <a:pt x="18705" y="4303"/>
                    </a:moveTo>
                    <a:lnTo>
                      <a:pt x="19368" y="4359"/>
                    </a:lnTo>
                    <a:lnTo>
                      <a:pt x="19192" y="4997"/>
                    </a:lnTo>
                    <a:lnTo>
                      <a:pt x="18527" y="4944"/>
                    </a:lnTo>
                    <a:lnTo>
                      <a:pt x="18705" y="4303"/>
                    </a:lnTo>
                    <a:close/>
                    <a:moveTo>
                      <a:pt x="19713" y="4386"/>
                    </a:moveTo>
                    <a:lnTo>
                      <a:pt x="20375" y="4442"/>
                    </a:lnTo>
                    <a:lnTo>
                      <a:pt x="20197" y="5080"/>
                    </a:lnTo>
                    <a:lnTo>
                      <a:pt x="19538" y="5027"/>
                    </a:lnTo>
                    <a:lnTo>
                      <a:pt x="19713" y="4386"/>
                    </a:lnTo>
                    <a:close/>
                    <a:moveTo>
                      <a:pt x="14406" y="4941"/>
                    </a:moveTo>
                    <a:lnTo>
                      <a:pt x="15070" y="4997"/>
                    </a:lnTo>
                    <a:lnTo>
                      <a:pt x="14890" y="5636"/>
                    </a:lnTo>
                    <a:lnTo>
                      <a:pt x="14230" y="5582"/>
                    </a:lnTo>
                    <a:lnTo>
                      <a:pt x="14406" y="4941"/>
                    </a:lnTo>
                    <a:close/>
                    <a:moveTo>
                      <a:pt x="15413" y="5024"/>
                    </a:moveTo>
                    <a:lnTo>
                      <a:pt x="16078" y="5080"/>
                    </a:lnTo>
                    <a:lnTo>
                      <a:pt x="15897" y="5723"/>
                    </a:lnTo>
                    <a:lnTo>
                      <a:pt x="15235" y="5665"/>
                    </a:lnTo>
                    <a:lnTo>
                      <a:pt x="15413" y="5024"/>
                    </a:lnTo>
                    <a:close/>
                    <a:moveTo>
                      <a:pt x="16419" y="5109"/>
                    </a:moveTo>
                    <a:lnTo>
                      <a:pt x="17083" y="5162"/>
                    </a:lnTo>
                    <a:lnTo>
                      <a:pt x="16905" y="5806"/>
                    </a:lnTo>
                    <a:lnTo>
                      <a:pt x="16243" y="5747"/>
                    </a:lnTo>
                    <a:lnTo>
                      <a:pt x="16419" y="5109"/>
                    </a:lnTo>
                    <a:close/>
                    <a:moveTo>
                      <a:pt x="17426" y="5194"/>
                    </a:moveTo>
                    <a:lnTo>
                      <a:pt x="18091" y="5247"/>
                    </a:lnTo>
                    <a:lnTo>
                      <a:pt x="17910" y="5888"/>
                    </a:lnTo>
                    <a:lnTo>
                      <a:pt x="17251" y="5832"/>
                    </a:lnTo>
                    <a:lnTo>
                      <a:pt x="17426" y="5194"/>
                    </a:lnTo>
                    <a:close/>
                    <a:moveTo>
                      <a:pt x="18437" y="5277"/>
                    </a:moveTo>
                    <a:lnTo>
                      <a:pt x="19099" y="5332"/>
                    </a:lnTo>
                    <a:lnTo>
                      <a:pt x="18918" y="5971"/>
                    </a:lnTo>
                    <a:lnTo>
                      <a:pt x="18259" y="5917"/>
                    </a:lnTo>
                    <a:lnTo>
                      <a:pt x="18437" y="5277"/>
                    </a:lnTo>
                    <a:close/>
                    <a:moveTo>
                      <a:pt x="12121" y="5750"/>
                    </a:moveTo>
                    <a:lnTo>
                      <a:pt x="12783" y="5803"/>
                    </a:lnTo>
                    <a:lnTo>
                      <a:pt x="12603" y="6444"/>
                    </a:lnTo>
                    <a:lnTo>
                      <a:pt x="11943" y="6388"/>
                    </a:lnTo>
                    <a:lnTo>
                      <a:pt x="12121" y="5750"/>
                    </a:lnTo>
                    <a:close/>
                    <a:moveTo>
                      <a:pt x="13129" y="5832"/>
                    </a:moveTo>
                    <a:lnTo>
                      <a:pt x="13791" y="5885"/>
                    </a:lnTo>
                    <a:lnTo>
                      <a:pt x="13610" y="6526"/>
                    </a:lnTo>
                    <a:lnTo>
                      <a:pt x="12948" y="6471"/>
                    </a:lnTo>
                    <a:lnTo>
                      <a:pt x="13129" y="5832"/>
                    </a:lnTo>
                    <a:close/>
                    <a:moveTo>
                      <a:pt x="14134" y="5915"/>
                    </a:moveTo>
                    <a:lnTo>
                      <a:pt x="14796" y="5971"/>
                    </a:lnTo>
                    <a:lnTo>
                      <a:pt x="14618" y="6609"/>
                    </a:lnTo>
                    <a:lnTo>
                      <a:pt x="13956" y="6556"/>
                    </a:lnTo>
                    <a:lnTo>
                      <a:pt x="14134" y="5915"/>
                    </a:lnTo>
                    <a:close/>
                    <a:moveTo>
                      <a:pt x="15142" y="5997"/>
                    </a:moveTo>
                    <a:lnTo>
                      <a:pt x="15804" y="6053"/>
                    </a:lnTo>
                    <a:lnTo>
                      <a:pt x="15623" y="6694"/>
                    </a:lnTo>
                    <a:lnTo>
                      <a:pt x="14964" y="6638"/>
                    </a:lnTo>
                    <a:lnTo>
                      <a:pt x="15142" y="5997"/>
                    </a:lnTo>
                    <a:close/>
                    <a:moveTo>
                      <a:pt x="16150" y="6080"/>
                    </a:moveTo>
                    <a:lnTo>
                      <a:pt x="16812" y="6138"/>
                    </a:lnTo>
                    <a:lnTo>
                      <a:pt x="16631" y="6779"/>
                    </a:lnTo>
                    <a:lnTo>
                      <a:pt x="15969" y="6723"/>
                    </a:lnTo>
                    <a:lnTo>
                      <a:pt x="16150" y="6080"/>
                    </a:lnTo>
                    <a:close/>
                    <a:moveTo>
                      <a:pt x="17158" y="6167"/>
                    </a:moveTo>
                    <a:lnTo>
                      <a:pt x="17817" y="6221"/>
                    </a:lnTo>
                    <a:lnTo>
                      <a:pt x="17639" y="6861"/>
                    </a:lnTo>
                    <a:lnTo>
                      <a:pt x="16977" y="6806"/>
                    </a:lnTo>
                    <a:lnTo>
                      <a:pt x="17158" y="6167"/>
                    </a:lnTo>
                    <a:close/>
                    <a:moveTo>
                      <a:pt x="10842" y="6635"/>
                    </a:moveTo>
                    <a:lnTo>
                      <a:pt x="11504" y="6694"/>
                    </a:lnTo>
                    <a:lnTo>
                      <a:pt x="11324" y="7332"/>
                    </a:lnTo>
                    <a:lnTo>
                      <a:pt x="10661" y="7279"/>
                    </a:lnTo>
                    <a:lnTo>
                      <a:pt x="10842" y="6635"/>
                    </a:lnTo>
                    <a:close/>
                    <a:moveTo>
                      <a:pt x="11850" y="6723"/>
                    </a:moveTo>
                    <a:lnTo>
                      <a:pt x="12510" y="6776"/>
                    </a:lnTo>
                    <a:lnTo>
                      <a:pt x="12331" y="7417"/>
                    </a:lnTo>
                    <a:lnTo>
                      <a:pt x="11669" y="7361"/>
                    </a:lnTo>
                    <a:lnTo>
                      <a:pt x="11850" y="6723"/>
                    </a:lnTo>
                    <a:close/>
                    <a:moveTo>
                      <a:pt x="12855" y="6806"/>
                    </a:moveTo>
                    <a:lnTo>
                      <a:pt x="13517" y="6859"/>
                    </a:lnTo>
                    <a:lnTo>
                      <a:pt x="13339" y="7500"/>
                    </a:lnTo>
                    <a:lnTo>
                      <a:pt x="12677" y="7444"/>
                    </a:lnTo>
                    <a:lnTo>
                      <a:pt x="12855" y="6806"/>
                    </a:lnTo>
                    <a:close/>
                    <a:moveTo>
                      <a:pt x="13863" y="6888"/>
                    </a:moveTo>
                    <a:lnTo>
                      <a:pt x="14525" y="6944"/>
                    </a:lnTo>
                    <a:lnTo>
                      <a:pt x="14347" y="7582"/>
                    </a:lnTo>
                    <a:lnTo>
                      <a:pt x="13682" y="7526"/>
                    </a:lnTo>
                    <a:lnTo>
                      <a:pt x="13863" y="6888"/>
                    </a:lnTo>
                    <a:close/>
                    <a:moveTo>
                      <a:pt x="14871" y="6970"/>
                    </a:moveTo>
                    <a:lnTo>
                      <a:pt x="15530" y="7029"/>
                    </a:lnTo>
                    <a:lnTo>
                      <a:pt x="15355" y="7667"/>
                    </a:lnTo>
                    <a:lnTo>
                      <a:pt x="14690" y="7614"/>
                    </a:lnTo>
                    <a:lnTo>
                      <a:pt x="14871" y="6970"/>
                    </a:lnTo>
                    <a:close/>
                    <a:moveTo>
                      <a:pt x="15879" y="7056"/>
                    </a:moveTo>
                    <a:lnTo>
                      <a:pt x="16538" y="7111"/>
                    </a:lnTo>
                    <a:lnTo>
                      <a:pt x="16363" y="7752"/>
                    </a:lnTo>
                    <a:lnTo>
                      <a:pt x="15698" y="7696"/>
                    </a:lnTo>
                    <a:lnTo>
                      <a:pt x="15879" y="7056"/>
                    </a:lnTo>
                    <a:close/>
                    <a:moveTo>
                      <a:pt x="9563" y="7526"/>
                    </a:moveTo>
                    <a:lnTo>
                      <a:pt x="10223" y="7585"/>
                    </a:lnTo>
                    <a:lnTo>
                      <a:pt x="10047" y="8223"/>
                    </a:lnTo>
                    <a:lnTo>
                      <a:pt x="9385" y="8167"/>
                    </a:lnTo>
                    <a:lnTo>
                      <a:pt x="9563" y="7526"/>
                    </a:lnTo>
                    <a:close/>
                    <a:moveTo>
                      <a:pt x="10568" y="7611"/>
                    </a:moveTo>
                    <a:lnTo>
                      <a:pt x="11231" y="7667"/>
                    </a:lnTo>
                    <a:lnTo>
                      <a:pt x="11055" y="8305"/>
                    </a:lnTo>
                    <a:lnTo>
                      <a:pt x="10393" y="8252"/>
                    </a:lnTo>
                    <a:lnTo>
                      <a:pt x="10568" y="7611"/>
                    </a:lnTo>
                    <a:close/>
                    <a:moveTo>
                      <a:pt x="11576" y="7696"/>
                    </a:moveTo>
                    <a:lnTo>
                      <a:pt x="12238" y="7750"/>
                    </a:lnTo>
                    <a:lnTo>
                      <a:pt x="12060" y="8390"/>
                    </a:lnTo>
                    <a:lnTo>
                      <a:pt x="11401" y="8335"/>
                    </a:lnTo>
                    <a:lnTo>
                      <a:pt x="11576" y="7696"/>
                    </a:lnTo>
                    <a:close/>
                    <a:moveTo>
                      <a:pt x="12584" y="7779"/>
                    </a:moveTo>
                    <a:lnTo>
                      <a:pt x="13249" y="7832"/>
                    </a:lnTo>
                    <a:lnTo>
                      <a:pt x="13068" y="8473"/>
                    </a:lnTo>
                    <a:lnTo>
                      <a:pt x="12409" y="8417"/>
                    </a:lnTo>
                    <a:lnTo>
                      <a:pt x="12584" y="7779"/>
                    </a:lnTo>
                    <a:close/>
                    <a:moveTo>
                      <a:pt x="13589" y="7864"/>
                    </a:moveTo>
                    <a:lnTo>
                      <a:pt x="14254" y="7920"/>
                    </a:lnTo>
                    <a:lnTo>
                      <a:pt x="14076" y="8558"/>
                    </a:lnTo>
                    <a:lnTo>
                      <a:pt x="13414" y="8499"/>
                    </a:lnTo>
                    <a:lnTo>
                      <a:pt x="13589" y="7864"/>
                    </a:lnTo>
                    <a:close/>
                    <a:moveTo>
                      <a:pt x="8281" y="8417"/>
                    </a:moveTo>
                    <a:lnTo>
                      <a:pt x="8946" y="8470"/>
                    </a:lnTo>
                    <a:lnTo>
                      <a:pt x="8768" y="9114"/>
                    </a:lnTo>
                    <a:lnTo>
                      <a:pt x="8106" y="9055"/>
                    </a:lnTo>
                    <a:lnTo>
                      <a:pt x="8281" y="8417"/>
                    </a:lnTo>
                    <a:close/>
                    <a:moveTo>
                      <a:pt x="9289" y="8499"/>
                    </a:moveTo>
                    <a:lnTo>
                      <a:pt x="9954" y="8558"/>
                    </a:lnTo>
                    <a:lnTo>
                      <a:pt x="9776" y="9196"/>
                    </a:lnTo>
                    <a:lnTo>
                      <a:pt x="9114" y="9138"/>
                    </a:lnTo>
                    <a:lnTo>
                      <a:pt x="9289" y="8499"/>
                    </a:lnTo>
                    <a:close/>
                    <a:moveTo>
                      <a:pt x="10300" y="8585"/>
                    </a:moveTo>
                    <a:lnTo>
                      <a:pt x="10962" y="8640"/>
                    </a:lnTo>
                    <a:lnTo>
                      <a:pt x="10781" y="9279"/>
                    </a:lnTo>
                    <a:lnTo>
                      <a:pt x="10122" y="9225"/>
                    </a:lnTo>
                    <a:lnTo>
                      <a:pt x="10300" y="8585"/>
                    </a:lnTo>
                    <a:close/>
                    <a:moveTo>
                      <a:pt x="11308" y="8667"/>
                    </a:moveTo>
                    <a:lnTo>
                      <a:pt x="11967" y="8723"/>
                    </a:lnTo>
                    <a:lnTo>
                      <a:pt x="11789" y="9364"/>
                    </a:lnTo>
                    <a:lnTo>
                      <a:pt x="11127" y="9308"/>
                    </a:lnTo>
                    <a:lnTo>
                      <a:pt x="11308" y="8667"/>
                    </a:lnTo>
                    <a:close/>
                    <a:moveTo>
                      <a:pt x="12313" y="8755"/>
                    </a:moveTo>
                    <a:lnTo>
                      <a:pt x="12975" y="8808"/>
                    </a:lnTo>
                    <a:lnTo>
                      <a:pt x="12797" y="9449"/>
                    </a:lnTo>
                    <a:lnTo>
                      <a:pt x="12135" y="9393"/>
                    </a:lnTo>
                    <a:lnTo>
                      <a:pt x="12313" y="8755"/>
                    </a:lnTo>
                    <a:close/>
                    <a:moveTo>
                      <a:pt x="6000" y="9223"/>
                    </a:moveTo>
                    <a:lnTo>
                      <a:pt x="6659" y="9279"/>
                    </a:lnTo>
                    <a:lnTo>
                      <a:pt x="6481" y="9917"/>
                    </a:lnTo>
                    <a:lnTo>
                      <a:pt x="5819" y="9864"/>
                    </a:lnTo>
                    <a:lnTo>
                      <a:pt x="6000" y="9223"/>
                    </a:lnTo>
                    <a:close/>
                    <a:moveTo>
                      <a:pt x="7005" y="9308"/>
                    </a:moveTo>
                    <a:lnTo>
                      <a:pt x="7667" y="9361"/>
                    </a:lnTo>
                    <a:lnTo>
                      <a:pt x="7489" y="10005"/>
                    </a:lnTo>
                    <a:lnTo>
                      <a:pt x="6827" y="9946"/>
                    </a:lnTo>
                    <a:lnTo>
                      <a:pt x="7005" y="9308"/>
                    </a:lnTo>
                    <a:close/>
                    <a:moveTo>
                      <a:pt x="8013" y="9393"/>
                    </a:moveTo>
                    <a:lnTo>
                      <a:pt x="8675" y="9446"/>
                    </a:lnTo>
                    <a:lnTo>
                      <a:pt x="8494" y="10087"/>
                    </a:lnTo>
                    <a:lnTo>
                      <a:pt x="7835" y="10031"/>
                    </a:lnTo>
                    <a:lnTo>
                      <a:pt x="8013" y="9393"/>
                    </a:lnTo>
                    <a:close/>
                    <a:moveTo>
                      <a:pt x="9021" y="9475"/>
                    </a:moveTo>
                    <a:lnTo>
                      <a:pt x="9680" y="9529"/>
                    </a:lnTo>
                    <a:lnTo>
                      <a:pt x="9502" y="10169"/>
                    </a:lnTo>
                    <a:lnTo>
                      <a:pt x="8840" y="10114"/>
                    </a:lnTo>
                    <a:lnTo>
                      <a:pt x="9021" y="9475"/>
                    </a:lnTo>
                    <a:close/>
                    <a:moveTo>
                      <a:pt x="10029" y="9558"/>
                    </a:moveTo>
                    <a:lnTo>
                      <a:pt x="10688" y="9614"/>
                    </a:lnTo>
                    <a:lnTo>
                      <a:pt x="10513" y="10252"/>
                    </a:lnTo>
                    <a:lnTo>
                      <a:pt x="9848" y="10199"/>
                    </a:lnTo>
                    <a:lnTo>
                      <a:pt x="10029" y="9558"/>
                    </a:lnTo>
                    <a:close/>
                    <a:moveTo>
                      <a:pt x="11034" y="9640"/>
                    </a:moveTo>
                    <a:lnTo>
                      <a:pt x="11696" y="9696"/>
                    </a:lnTo>
                    <a:lnTo>
                      <a:pt x="11520" y="10337"/>
                    </a:lnTo>
                    <a:lnTo>
                      <a:pt x="10856" y="10284"/>
                    </a:lnTo>
                    <a:lnTo>
                      <a:pt x="11034" y="9640"/>
                    </a:lnTo>
                    <a:close/>
                    <a:moveTo>
                      <a:pt x="4718" y="10114"/>
                    </a:moveTo>
                    <a:lnTo>
                      <a:pt x="5380" y="10167"/>
                    </a:lnTo>
                    <a:lnTo>
                      <a:pt x="5205" y="10808"/>
                    </a:lnTo>
                    <a:lnTo>
                      <a:pt x="4540" y="10752"/>
                    </a:lnTo>
                    <a:lnTo>
                      <a:pt x="4718" y="10114"/>
                    </a:lnTo>
                    <a:close/>
                    <a:moveTo>
                      <a:pt x="5726" y="10196"/>
                    </a:moveTo>
                    <a:lnTo>
                      <a:pt x="6388" y="10252"/>
                    </a:lnTo>
                    <a:lnTo>
                      <a:pt x="6210" y="10890"/>
                    </a:lnTo>
                    <a:lnTo>
                      <a:pt x="5545" y="10837"/>
                    </a:lnTo>
                    <a:lnTo>
                      <a:pt x="5726" y="10196"/>
                    </a:lnTo>
                    <a:close/>
                    <a:moveTo>
                      <a:pt x="6734" y="10278"/>
                    </a:moveTo>
                    <a:lnTo>
                      <a:pt x="7396" y="10337"/>
                    </a:lnTo>
                    <a:lnTo>
                      <a:pt x="7218" y="10973"/>
                    </a:lnTo>
                    <a:lnTo>
                      <a:pt x="6553" y="10922"/>
                    </a:lnTo>
                    <a:lnTo>
                      <a:pt x="6734" y="10278"/>
                    </a:lnTo>
                    <a:close/>
                    <a:moveTo>
                      <a:pt x="7739" y="10366"/>
                    </a:moveTo>
                    <a:lnTo>
                      <a:pt x="8401" y="10419"/>
                    </a:lnTo>
                    <a:lnTo>
                      <a:pt x="8226" y="11060"/>
                    </a:lnTo>
                    <a:lnTo>
                      <a:pt x="7563" y="11004"/>
                    </a:lnTo>
                    <a:lnTo>
                      <a:pt x="7739" y="10366"/>
                    </a:lnTo>
                    <a:close/>
                    <a:moveTo>
                      <a:pt x="8747" y="10449"/>
                    </a:moveTo>
                    <a:lnTo>
                      <a:pt x="9412" y="10502"/>
                    </a:lnTo>
                    <a:lnTo>
                      <a:pt x="9233" y="11143"/>
                    </a:lnTo>
                    <a:lnTo>
                      <a:pt x="8571" y="11087"/>
                    </a:lnTo>
                    <a:lnTo>
                      <a:pt x="8747" y="10449"/>
                    </a:lnTo>
                    <a:close/>
                    <a:moveTo>
                      <a:pt x="9755" y="10531"/>
                    </a:moveTo>
                    <a:lnTo>
                      <a:pt x="10419" y="10590"/>
                    </a:lnTo>
                    <a:lnTo>
                      <a:pt x="10241" y="11228"/>
                    </a:lnTo>
                    <a:lnTo>
                      <a:pt x="9579" y="11169"/>
                    </a:lnTo>
                    <a:lnTo>
                      <a:pt x="9755" y="10531"/>
                    </a:lnTo>
                    <a:close/>
                    <a:moveTo>
                      <a:pt x="3439" y="11004"/>
                    </a:moveTo>
                    <a:lnTo>
                      <a:pt x="4104" y="11058"/>
                    </a:lnTo>
                    <a:lnTo>
                      <a:pt x="3926" y="11698"/>
                    </a:lnTo>
                    <a:lnTo>
                      <a:pt x="3264" y="11643"/>
                    </a:lnTo>
                    <a:lnTo>
                      <a:pt x="3439" y="11004"/>
                    </a:lnTo>
                    <a:close/>
                    <a:moveTo>
                      <a:pt x="4447" y="11087"/>
                    </a:moveTo>
                    <a:lnTo>
                      <a:pt x="5112" y="11140"/>
                    </a:lnTo>
                    <a:lnTo>
                      <a:pt x="4931" y="11781"/>
                    </a:lnTo>
                    <a:lnTo>
                      <a:pt x="4269" y="11725"/>
                    </a:lnTo>
                    <a:lnTo>
                      <a:pt x="4447" y="11087"/>
                    </a:lnTo>
                    <a:close/>
                    <a:moveTo>
                      <a:pt x="5455" y="11169"/>
                    </a:moveTo>
                    <a:lnTo>
                      <a:pt x="6117" y="11228"/>
                    </a:lnTo>
                    <a:lnTo>
                      <a:pt x="5939" y="11866"/>
                    </a:lnTo>
                    <a:lnTo>
                      <a:pt x="5277" y="11813"/>
                    </a:lnTo>
                    <a:lnTo>
                      <a:pt x="5455" y="11169"/>
                    </a:lnTo>
                    <a:close/>
                    <a:moveTo>
                      <a:pt x="6465" y="11252"/>
                    </a:moveTo>
                    <a:lnTo>
                      <a:pt x="7125" y="11310"/>
                    </a:lnTo>
                    <a:lnTo>
                      <a:pt x="6947" y="11948"/>
                    </a:lnTo>
                    <a:lnTo>
                      <a:pt x="6284" y="11895"/>
                    </a:lnTo>
                    <a:lnTo>
                      <a:pt x="6465" y="11252"/>
                    </a:lnTo>
                    <a:close/>
                    <a:moveTo>
                      <a:pt x="7470" y="11339"/>
                    </a:moveTo>
                    <a:lnTo>
                      <a:pt x="8133" y="11393"/>
                    </a:lnTo>
                    <a:lnTo>
                      <a:pt x="7954" y="12034"/>
                    </a:lnTo>
                    <a:lnTo>
                      <a:pt x="7292" y="11978"/>
                    </a:lnTo>
                    <a:lnTo>
                      <a:pt x="7470" y="11339"/>
                    </a:lnTo>
                    <a:close/>
                    <a:moveTo>
                      <a:pt x="8478" y="11422"/>
                    </a:moveTo>
                    <a:lnTo>
                      <a:pt x="9140" y="11475"/>
                    </a:lnTo>
                    <a:lnTo>
                      <a:pt x="8960" y="12119"/>
                    </a:lnTo>
                    <a:lnTo>
                      <a:pt x="8297" y="12060"/>
                    </a:lnTo>
                    <a:lnTo>
                      <a:pt x="8478" y="11422"/>
                    </a:lnTo>
                    <a:close/>
                    <a:moveTo>
                      <a:pt x="2163" y="11893"/>
                    </a:moveTo>
                    <a:lnTo>
                      <a:pt x="2825" y="11948"/>
                    </a:lnTo>
                    <a:lnTo>
                      <a:pt x="2644" y="12587"/>
                    </a:lnTo>
                    <a:lnTo>
                      <a:pt x="1982" y="12533"/>
                    </a:lnTo>
                    <a:lnTo>
                      <a:pt x="2163" y="11893"/>
                    </a:lnTo>
                    <a:close/>
                    <a:moveTo>
                      <a:pt x="3170" y="11978"/>
                    </a:moveTo>
                    <a:lnTo>
                      <a:pt x="3833" y="12031"/>
                    </a:lnTo>
                    <a:lnTo>
                      <a:pt x="3652" y="12672"/>
                    </a:lnTo>
                    <a:lnTo>
                      <a:pt x="2990" y="12616"/>
                    </a:lnTo>
                    <a:lnTo>
                      <a:pt x="3170" y="11978"/>
                    </a:lnTo>
                    <a:close/>
                    <a:moveTo>
                      <a:pt x="4178" y="12060"/>
                    </a:moveTo>
                    <a:lnTo>
                      <a:pt x="4838" y="12113"/>
                    </a:lnTo>
                    <a:lnTo>
                      <a:pt x="4660" y="12757"/>
                    </a:lnTo>
                    <a:lnTo>
                      <a:pt x="3998" y="12698"/>
                    </a:lnTo>
                    <a:lnTo>
                      <a:pt x="4178" y="12060"/>
                    </a:lnTo>
                    <a:close/>
                    <a:moveTo>
                      <a:pt x="5184" y="12145"/>
                    </a:moveTo>
                    <a:lnTo>
                      <a:pt x="5846" y="12201"/>
                    </a:lnTo>
                    <a:lnTo>
                      <a:pt x="5667" y="12839"/>
                    </a:lnTo>
                    <a:lnTo>
                      <a:pt x="5005" y="12786"/>
                    </a:lnTo>
                    <a:lnTo>
                      <a:pt x="5184" y="12145"/>
                    </a:lnTo>
                    <a:close/>
                    <a:moveTo>
                      <a:pt x="6191" y="12228"/>
                    </a:moveTo>
                    <a:lnTo>
                      <a:pt x="6853" y="12284"/>
                    </a:lnTo>
                    <a:lnTo>
                      <a:pt x="6673" y="12922"/>
                    </a:lnTo>
                    <a:lnTo>
                      <a:pt x="6013" y="12869"/>
                    </a:lnTo>
                    <a:lnTo>
                      <a:pt x="6191" y="12228"/>
                    </a:lnTo>
                    <a:close/>
                    <a:moveTo>
                      <a:pt x="21968" y="1"/>
                    </a:moveTo>
                    <a:lnTo>
                      <a:pt x="21077" y="517"/>
                    </a:lnTo>
                    <a:lnTo>
                      <a:pt x="21463" y="546"/>
                    </a:lnTo>
                    <a:lnTo>
                      <a:pt x="21282" y="1189"/>
                    </a:lnTo>
                    <a:lnTo>
                      <a:pt x="20620" y="1131"/>
                    </a:lnTo>
                    <a:lnTo>
                      <a:pt x="20737" y="711"/>
                    </a:lnTo>
                    <a:lnTo>
                      <a:pt x="20320" y="953"/>
                    </a:lnTo>
                    <a:lnTo>
                      <a:pt x="20274" y="1104"/>
                    </a:lnTo>
                    <a:lnTo>
                      <a:pt x="20086" y="1088"/>
                    </a:lnTo>
                    <a:lnTo>
                      <a:pt x="19570" y="1389"/>
                    </a:lnTo>
                    <a:lnTo>
                      <a:pt x="20181" y="1437"/>
                    </a:lnTo>
                    <a:lnTo>
                      <a:pt x="20006" y="2075"/>
                    </a:lnTo>
                    <a:lnTo>
                      <a:pt x="19341" y="2022"/>
                    </a:lnTo>
                    <a:lnTo>
                      <a:pt x="19511" y="1421"/>
                    </a:lnTo>
                    <a:lnTo>
                      <a:pt x="19088" y="1663"/>
                    </a:lnTo>
                    <a:lnTo>
                      <a:pt x="18998" y="1992"/>
                    </a:lnTo>
                    <a:lnTo>
                      <a:pt x="18575" y="1961"/>
                    </a:lnTo>
                    <a:lnTo>
                      <a:pt x="17863" y="2373"/>
                    </a:lnTo>
                    <a:lnTo>
                      <a:pt x="17719" y="2883"/>
                    </a:lnTo>
                    <a:lnTo>
                      <a:pt x="17070" y="2830"/>
                    </a:lnTo>
                    <a:lnTo>
                      <a:pt x="16552" y="3125"/>
                    </a:lnTo>
                    <a:lnTo>
                      <a:pt x="16618" y="3133"/>
                    </a:lnTo>
                    <a:lnTo>
                      <a:pt x="16440" y="3774"/>
                    </a:lnTo>
                    <a:lnTo>
                      <a:pt x="15778" y="3718"/>
                    </a:lnTo>
                    <a:lnTo>
                      <a:pt x="15826" y="3548"/>
                    </a:lnTo>
                    <a:lnTo>
                      <a:pt x="15044" y="3997"/>
                    </a:lnTo>
                    <a:lnTo>
                      <a:pt x="15339" y="4024"/>
                    </a:lnTo>
                    <a:lnTo>
                      <a:pt x="15163" y="4662"/>
                    </a:lnTo>
                    <a:lnTo>
                      <a:pt x="14499" y="4609"/>
                    </a:lnTo>
                    <a:lnTo>
                      <a:pt x="14597" y="4255"/>
                    </a:lnTo>
                    <a:lnTo>
                      <a:pt x="14177" y="4500"/>
                    </a:lnTo>
                    <a:lnTo>
                      <a:pt x="14156" y="4580"/>
                    </a:lnTo>
                    <a:lnTo>
                      <a:pt x="14052" y="4572"/>
                    </a:lnTo>
                    <a:lnTo>
                      <a:pt x="13539" y="4867"/>
                    </a:lnTo>
                    <a:lnTo>
                      <a:pt x="14063" y="4915"/>
                    </a:lnTo>
                    <a:lnTo>
                      <a:pt x="13884" y="5553"/>
                    </a:lnTo>
                    <a:lnTo>
                      <a:pt x="13222" y="5497"/>
                    </a:lnTo>
                    <a:lnTo>
                      <a:pt x="13368" y="4968"/>
                    </a:lnTo>
                    <a:lnTo>
                      <a:pt x="12948" y="5210"/>
                    </a:lnTo>
                    <a:lnTo>
                      <a:pt x="12877" y="5471"/>
                    </a:lnTo>
                    <a:lnTo>
                      <a:pt x="12547" y="5444"/>
                    </a:lnTo>
                    <a:lnTo>
                      <a:pt x="11720" y="5917"/>
                    </a:lnTo>
                    <a:lnTo>
                      <a:pt x="11597" y="6361"/>
                    </a:lnTo>
                    <a:lnTo>
                      <a:pt x="11039" y="6314"/>
                    </a:lnTo>
                    <a:lnTo>
                      <a:pt x="10494" y="6627"/>
                    </a:lnTo>
                    <a:lnTo>
                      <a:pt x="10316" y="7247"/>
                    </a:lnTo>
                    <a:lnTo>
                      <a:pt x="9656" y="7194"/>
                    </a:lnTo>
                    <a:lnTo>
                      <a:pt x="9683" y="7095"/>
                    </a:lnTo>
                    <a:lnTo>
                      <a:pt x="9013" y="7481"/>
                    </a:lnTo>
                    <a:lnTo>
                      <a:pt x="9217" y="7497"/>
                    </a:lnTo>
                    <a:lnTo>
                      <a:pt x="9039" y="8138"/>
                    </a:lnTo>
                    <a:lnTo>
                      <a:pt x="8380" y="8082"/>
                    </a:lnTo>
                    <a:lnTo>
                      <a:pt x="8454" y="7803"/>
                    </a:lnTo>
                    <a:lnTo>
                      <a:pt x="8034" y="8045"/>
                    </a:lnTo>
                    <a:lnTo>
                      <a:pt x="8034" y="8055"/>
                    </a:lnTo>
                    <a:lnTo>
                      <a:pt x="8021" y="8055"/>
                    </a:lnTo>
                    <a:lnTo>
                      <a:pt x="7505" y="8356"/>
                    </a:lnTo>
                    <a:lnTo>
                      <a:pt x="7941" y="8390"/>
                    </a:lnTo>
                    <a:lnTo>
                      <a:pt x="7760" y="9034"/>
                    </a:lnTo>
                    <a:lnTo>
                      <a:pt x="7098" y="8975"/>
                    </a:lnTo>
                    <a:lnTo>
                      <a:pt x="7226" y="8515"/>
                    </a:lnTo>
                    <a:lnTo>
                      <a:pt x="6806" y="8755"/>
                    </a:lnTo>
                    <a:lnTo>
                      <a:pt x="6752" y="8944"/>
                    </a:lnTo>
                    <a:lnTo>
                      <a:pt x="6513" y="8922"/>
                    </a:lnTo>
                    <a:lnTo>
                      <a:pt x="5577" y="9465"/>
                    </a:lnTo>
                    <a:lnTo>
                      <a:pt x="5473" y="9834"/>
                    </a:lnTo>
                    <a:lnTo>
                      <a:pt x="5005" y="9795"/>
                    </a:lnTo>
                    <a:lnTo>
                      <a:pt x="4351" y="10172"/>
                    </a:lnTo>
                    <a:lnTo>
                      <a:pt x="4197" y="10725"/>
                    </a:lnTo>
                    <a:lnTo>
                      <a:pt x="3532" y="10669"/>
                    </a:lnTo>
                    <a:lnTo>
                      <a:pt x="3543" y="10637"/>
                    </a:lnTo>
                    <a:lnTo>
                      <a:pt x="2982" y="10965"/>
                    </a:lnTo>
                    <a:lnTo>
                      <a:pt x="3093" y="10975"/>
                    </a:lnTo>
                    <a:lnTo>
                      <a:pt x="2918" y="11613"/>
                    </a:lnTo>
                    <a:lnTo>
                      <a:pt x="2256" y="11560"/>
                    </a:lnTo>
                    <a:lnTo>
                      <a:pt x="2312" y="11350"/>
                    </a:lnTo>
                    <a:lnTo>
                      <a:pt x="1471" y="11834"/>
                    </a:lnTo>
                    <a:lnTo>
                      <a:pt x="1817" y="11866"/>
                    </a:lnTo>
                    <a:lnTo>
                      <a:pt x="1639" y="12504"/>
                    </a:lnTo>
                    <a:lnTo>
                      <a:pt x="977" y="12451"/>
                    </a:lnTo>
                    <a:lnTo>
                      <a:pt x="1086" y="12057"/>
                    </a:lnTo>
                    <a:lnTo>
                      <a:pt x="663" y="12299"/>
                    </a:lnTo>
                    <a:lnTo>
                      <a:pt x="631" y="12419"/>
                    </a:lnTo>
                    <a:lnTo>
                      <a:pt x="479" y="12406"/>
                    </a:lnTo>
                    <a:lnTo>
                      <a:pt x="1" y="12682"/>
                    </a:lnTo>
                    <a:lnTo>
                      <a:pt x="7056" y="13267"/>
                    </a:lnTo>
                    <a:lnTo>
                      <a:pt x="7532" y="12996"/>
                    </a:lnTo>
                    <a:lnTo>
                      <a:pt x="7018" y="12951"/>
                    </a:lnTo>
                    <a:lnTo>
                      <a:pt x="7199" y="12313"/>
                    </a:lnTo>
                    <a:lnTo>
                      <a:pt x="7861" y="12366"/>
                    </a:lnTo>
                    <a:lnTo>
                      <a:pt x="7715" y="12890"/>
                    </a:lnTo>
                    <a:lnTo>
                      <a:pt x="8135" y="12643"/>
                    </a:lnTo>
                    <a:lnTo>
                      <a:pt x="8207" y="12398"/>
                    </a:lnTo>
                    <a:lnTo>
                      <a:pt x="8521" y="12424"/>
                    </a:lnTo>
                    <a:lnTo>
                      <a:pt x="9366" y="11935"/>
                    </a:lnTo>
                    <a:lnTo>
                      <a:pt x="9486" y="11507"/>
                    </a:lnTo>
                    <a:lnTo>
                      <a:pt x="10031" y="11552"/>
                    </a:lnTo>
                    <a:lnTo>
                      <a:pt x="10592" y="11228"/>
                    </a:lnTo>
                    <a:lnTo>
                      <a:pt x="10762" y="10616"/>
                    </a:lnTo>
                    <a:lnTo>
                      <a:pt x="11427" y="10672"/>
                    </a:lnTo>
                    <a:lnTo>
                      <a:pt x="11401" y="10762"/>
                    </a:lnTo>
                    <a:lnTo>
                      <a:pt x="12055" y="10382"/>
                    </a:lnTo>
                    <a:lnTo>
                      <a:pt x="11863" y="10366"/>
                    </a:lnTo>
                    <a:lnTo>
                      <a:pt x="12042" y="9728"/>
                    </a:lnTo>
                    <a:lnTo>
                      <a:pt x="12704" y="9781"/>
                    </a:lnTo>
                    <a:lnTo>
                      <a:pt x="12629" y="10050"/>
                    </a:lnTo>
                    <a:lnTo>
                      <a:pt x="13563" y="9513"/>
                    </a:lnTo>
                    <a:lnTo>
                      <a:pt x="13142" y="9475"/>
                    </a:lnTo>
                    <a:lnTo>
                      <a:pt x="13321" y="8837"/>
                    </a:lnTo>
                    <a:lnTo>
                      <a:pt x="13983" y="8890"/>
                    </a:lnTo>
                    <a:lnTo>
                      <a:pt x="13855" y="9342"/>
                    </a:lnTo>
                    <a:lnTo>
                      <a:pt x="14278" y="9100"/>
                    </a:lnTo>
                    <a:lnTo>
                      <a:pt x="14328" y="8920"/>
                    </a:lnTo>
                    <a:lnTo>
                      <a:pt x="14554" y="8941"/>
                    </a:lnTo>
                    <a:lnTo>
                      <a:pt x="15070" y="8640"/>
                    </a:lnTo>
                    <a:lnTo>
                      <a:pt x="14422" y="8587"/>
                    </a:lnTo>
                    <a:lnTo>
                      <a:pt x="14597" y="7946"/>
                    </a:lnTo>
                    <a:lnTo>
                      <a:pt x="15262" y="8002"/>
                    </a:lnTo>
                    <a:lnTo>
                      <a:pt x="15086" y="8630"/>
                    </a:lnTo>
                    <a:lnTo>
                      <a:pt x="15506" y="8388"/>
                    </a:lnTo>
                    <a:lnTo>
                      <a:pt x="15605" y="8029"/>
                    </a:lnTo>
                    <a:lnTo>
                      <a:pt x="16065" y="8069"/>
                    </a:lnTo>
                    <a:lnTo>
                      <a:pt x="16735" y="7680"/>
                    </a:lnTo>
                    <a:lnTo>
                      <a:pt x="16884" y="7141"/>
                    </a:lnTo>
                    <a:lnTo>
                      <a:pt x="17546" y="7194"/>
                    </a:lnTo>
                    <a:lnTo>
                      <a:pt x="17546" y="7215"/>
                    </a:lnTo>
                    <a:lnTo>
                      <a:pt x="18091" y="6899"/>
                    </a:lnTo>
                    <a:lnTo>
                      <a:pt x="17988" y="6891"/>
                    </a:lnTo>
                    <a:lnTo>
                      <a:pt x="18168" y="6250"/>
                    </a:lnTo>
                    <a:lnTo>
                      <a:pt x="18828" y="6306"/>
                    </a:lnTo>
                    <a:lnTo>
                      <a:pt x="18772" y="6502"/>
                    </a:lnTo>
                    <a:lnTo>
                      <a:pt x="19594" y="6029"/>
                    </a:lnTo>
                    <a:lnTo>
                      <a:pt x="19264" y="6002"/>
                    </a:lnTo>
                    <a:lnTo>
                      <a:pt x="19445" y="5359"/>
                    </a:lnTo>
                    <a:lnTo>
                      <a:pt x="20107" y="5415"/>
                    </a:lnTo>
                    <a:lnTo>
                      <a:pt x="20001" y="5795"/>
                    </a:lnTo>
                    <a:lnTo>
                      <a:pt x="20421" y="5553"/>
                    </a:lnTo>
                    <a:lnTo>
                      <a:pt x="20453" y="5441"/>
                    </a:lnTo>
                    <a:lnTo>
                      <a:pt x="20588" y="5457"/>
                    </a:lnTo>
                    <a:lnTo>
                      <a:pt x="21104" y="5157"/>
                    </a:lnTo>
                    <a:lnTo>
                      <a:pt x="20546" y="5109"/>
                    </a:lnTo>
                    <a:lnTo>
                      <a:pt x="20721" y="4471"/>
                    </a:lnTo>
                    <a:lnTo>
                      <a:pt x="21383" y="4524"/>
                    </a:lnTo>
                    <a:lnTo>
                      <a:pt x="21229" y="5088"/>
                    </a:lnTo>
                    <a:lnTo>
                      <a:pt x="21649" y="4843"/>
                    </a:lnTo>
                    <a:lnTo>
                      <a:pt x="21729" y="4556"/>
                    </a:lnTo>
                    <a:lnTo>
                      <a:pt x="22093" y="4585"/>
                    </a:lnTo>
                    <a:lnTo>
                      <a:pt x="22878" y="4133"/>
                    </a:lnTo>
                    <a:lnTo>
                      <a:pt x="23008" y="3665"/>
                    </a:lnTo>
                    <a:lnTo>
                      <a:pt x="23604" y="3716"/>
                    </a:lnTo>
                    <a:lnTo>
                      <a:pt x="24122" y="3415"/>
                    </a:lnTo>
                    <a:lnTo>
                      <a:pt x="24109" y="3415"/>
                    </a:lnTo>
                    <a:lnTo>
                      <a:pt x="24287" y="2774"/>
                    </a:lnTo>
                    <a:lnTo>
                      <a:pt x="24949" y="2830"/>
                    </a:lnTo>
                    <a:lnTo>
                      <a:pt x="24912" y="2958"/>
                    </a:lnTo>
                    <a:lnTo>
                      <a:pt x="25627" y="2546"/>
                    </a:lnTo>
                    <a:lnTo>
                      <a:pt x="25388" y="2524"/>
                    </a:lnTo>
                    <a:lnTo>
                      <a:pt x="25564" y="1886"/>
                    </a:lnTo>
                    <a:lnTo>
                      <a:pt x="26228" y="1939"/>
                    </a:lnTo>
                    <a:lnTo>
                      <a:pt x="26141" y="2248"/>
                    </a:lnTo>
                    <a:lnTo>
                      <a:pt x="26561" y="2006"/>
                    </a:lnTo>
                    <a:lnTo>
                      <a:pt x="26571" y="1968"/>
                    </a:lnTo>
                    <a:lnTo>
                      <a:pt x="26619" y="1968"/>
                    </a:lnTo>
                    <a:lnTo>
                      <a:pt x="27135" y="1671"/>
                    </a:lnTo>
                    <a:lnTo>
                      <a:pt x="26664" y="1633"/>
                    </a:lnTo>
                    <a:lnTo>
                      <a:pt x="26843" y="993"/>
                    </a:lnTo>
                    <a:lnTo>
                      <a:pt x="27505" y="1046"/>
                    </a:lnTo>
                    <a:lnTo>
                      <a:pt x="27369" y="1540"/>
                    </a:lnTo>
                    <a:lnTo>
                      <a:pt x="27792" y="1298"/>
                    </a:lnTo>
                    <a:lnTo>
                      <a:pt x="27850" y="1078"/>
                    </a:lnTo>
                    <a:lnTo>
                      <a:pt x="28127" y="1102"/>
                    </a:lnTo>
                    <a:lnTo>
                      <a:pt x="29018" y="586"/>
                    </a:lnTo>
                    <a:lnTo>
                      <a:pt x="29036" y="517"/>
                    </a:lnTo>
                    <a:lnTo>
                      <a:pt x="28675" y="554"/>
                    </a:lnTo>
                    <a:lnTo>
                      <a:pt x="28606" y="804"/>
                    </a:lnTo>
                    <a:lnTo>
                      <a:pt x="27944" y="745"/>
                    </a:lnTo>
                    <a:lnTo>
                      <a:pt x="28031" y="434"/>
                    </a:lnTo>
                    <a:lnTo>
                      <a:pt x="28031" y="434"/>
                    </a:lnTo>
                    <a:lnTo>
                      <a:pt x="27667" y="471"/>
                    </a:lnTo>
                    <a:lnTo>
                      <a:pt x="27598" y="716"/>
                    </a:lnTo>
                    <a:lnTo>
                      <a:pt x="26936" y="663"/>
                    </a:lnTo>
                    <a:lnTo>
                      <a:pt x="27023" y="346"/>
                    </a:lnTo>
                    <a:lnTo>
                      <a:pt x="27023" y="346"/>
                    </a:lnTo>
                    <a:lnTo>
                      <a:pt x="26662" y="386"/>
                    </a:lnTo>
                    <a:lnTo>
                      <a:pt x="26590" y="634"/>
                    </a:lnTo>
                    <a:lnTo>
                      <a:pt x="25931" y="578"/>
                    </a:lnTo>
                    <a:lnTo>
                      <a:pt x="26016" y="264"/>
                    </a:lnTo>
                    <a:lnTo>
                      <a:pt x="26016" y="264"/>
                    </a:lnTo>
                    <a:lnTo>
                      <a:pt x="25654" y="301"/>
                    </a:lnTo>
                    <a:lnTo>
                      <a:pt x="25585" y="551"/>
                    </a:lnTo>
                    <a:lnTo>
                      <a:pt x="24923" y="493"/>
                    </a:lnTo>
                    <a:lnTo>
                      <a:pt x="25008" y="182"/>
                    </a:lnTo>
                    <a:lnTo>
                      <a:pt x="24646" y="219"/>
                    </a:lnTo>
                    <a:lnTo>
                      <a:pt x="24577" y="466"/>
                    </a:lnTo>
                    <a:lnTo>
                      <a:pt x="23915" y="410"/>
                    </a:lnTo>
                    <a:lnTo>
                      <a:pt x="24003" y="99"/>
                    </a:lnTo>
                    <a:lnTo>
                      <a:pt x="24003" y="99"/>
                    </a:lnTo>
                    <a:lnTo>
                      <a:pt x="23638" y="134"/>
                    </a:lnTo>
                    <a:lnTo>
                      <a:pt x="23569" y="381"/>
                    </a:lnTo>
                    <a:lnTo>
                      <a:pt x="22907" y="328"/>
                    </a:lnTo>
                    <a:lnTo>
                      <a:pt x="22995" y="11"/>
                    </a:lnTo>
                    <a:lnTo>
                      <a:pt x="22995" y="11"/>
                    </a:lnTo>
                    <a:lnTo>
                      <a:pt x="22633" y="51"/>
                    </a:lnTo>
                    <a:lnTo>
                      <a:pt x="22561" y="299"/>
                    </a:lnTo>
                    <a:lnTo>
                      <a:pt x="21902" y="245"/>
                    </a:lnTo>
                    <a:lnTo>
                      <a:pt x="219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70"/>
          <p:cNvGrpSpPr/>
          <p:nvPr/>
        </p:nvGrpSpPr>
        <p:grpSpPr>
          <a:xfrm>
            <a:off x="3264208" y="3213425"/>
            <a:ext cx="991943" cy="1800122"/>
            <a:chOff x="3264208" y="3365825"/>
            <a:chExt cx="991943" cy="1800122"/>
          </a:xfrm>
        </p:grpSpPr>
        <p:sp>
          <p:nvSpPr>
            <p:cNvPr id="3781" name="Google Shape;3781;p70"/>
            <p:cNvSpPr/>
            <p:nvPr/>
          </p:nvSpPr>
          <p:spPr>
            <a:xfrm>
              <a:off x="3264208" y="4641790"/>
              <a:ext cx="951560" cy="524158"/>
            </a:xfrm>
            <a:custGeom>
              <a:avLst/>
              <a:gdLst/>
              <a:ahLst/>
              <a:cxnLst/>
              <a:rect l="l" t="t" r="r" b="b"/>
              <a:pathLst>
                <a:path w="10651" h="5867" extrusionOk="0">
                  <a:moveTo>
                    <a:pt x="6805" y="0"/>
                  </a:moveTo>
                  <a:cubicBezTo>
                    <a:pt x="5919" y="0"/>
                    <a:pt x="5034" y="194"/>
                    <a:pt x="4359" y="583"/>
                  </a:cubicBezTo>
                  <a:cubicBezTo>
                    <a:pt x="3745" y="940"/>
                    <a:pt x="3413" y="1397"/>
                    <a:pt x="3359" y="1868"/>
                  </a:cubicBezTo>
                  <a:cubicBezTo>
                    <a:pt x="2623" y="1921"/>
                    <a:pt x="1916" y="2107"/>
                    <a:pt x="1357" y="2431"/>
                  </a:cubicBezTo>
                  <a:cubicBezTo>
                    <a:pt x="1" y="3213"/>
                    <a:pt x="9" y="4487"/>
                    <a:pt x="1370" y="5274"/>
                  </a:cubicBezTo>
                  <a:cubicBezTo>
                    <a:pt x="2055" y="5669"/>
                    <a:pt x="2952" y="5867"/>
                    <a:pt x="3846" y="5867"/>
                  </a:cubicBezTo>
                  <a:cubicBezTo>
                    <a:pt x="4732" y="5867"/>
                    <a:pt x="5617" y="5673"/>
                    <a:pt x="6293" y="5285"/>
                  </a:cubicBezTo>
                  <a:cubicBezTo>
                    <a:pt x="6912" y="4926"/>
                    <a:pt x="7239" y="4468"/>
                    <a:pt x="7292" y="4000"/>
                  </a:cubicBezTo>
                  <a:cubicBezTo>
                    <a:pt x="8029" y="3947"/>
                    <a:pt x="8736" y="3761"/>
                    <a:pt x="9297" y="3437"/>
                  </a:cubicBezTo>
                  <a:cubicBezTo>
                    <a:pt x="10651" y="2655"/>
                    <a:pt x="10646" y="1381"/>
                    <a:pt x="9281" y="594"/>
                  </a:cubicBezTo>
                  <a:cubicBezTo>
                    <a:pt x="8597" y="198"/>
                    <a:pt x="7700" y="0"/>
                    <a:pt x="6805" y="0"/>
                  </a:cubicBezTo>
                  <a:close/>
                </a:path>
              </a:pathLst>
            </a:custGeom>
            <a:solidFill>
              <a:srgbClr val="0E0F21">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0"/>
            <p:cNvSpPr/>
            <p:nvPr/>
          </p:nvSpPr>
          <p:spPr>
            <a:xfrm>
              <a:off x="3790689" y="4679134"/>
              <a:ext cx="248365" cy="114623"/>
            </a:xfrm>
            <a:custGeom>
              <a:avLst/>
              <a:gdLst/>
              <a:ahLst/>
              <a:cxnLst/>
              <a:rect l="l" t="t" r="r" b="b"/>
              <a:pathLst>
                <a:path w="2780" h="1283" extrusionOk="0">
                  <a:moveTo>
                    <a:pt x="1008" y="0"/>
                  </a:moveTo>
                  <a:lnTo>
                    <a:pt x="370" y="120"/>
                  </a:lnTo>
                  <a:lnTo>
                    <a:pt x="67" y="309"/>
                  </a:lnTo>
                  <a:cubicBezTo>
                    <a:pt x="67" y="309"/>
                    <a:pt x="1" y="647"/>
                    <a:pt x="67" y="734"/>
                  </a:cubicBezTo>
                  <a:cubicBezTo>
                    <a:pt x="134" y="820"/>
                    <a:pt x="360" y="921"/>
                    <a:pt x="506" y="958"/>
                  </a:cubicBezTo>
                  <a:cubicBezTo>
                    <a:pt x="652" y="992"/>
                    <a:pt x="857" y="1011"/>
                    <a:pt x="1067" y="1011"/>
                  </a:cubicBezTo>
                  <a:cubicBezTo>
                    <a:pt x="1280" y="1011"/>
                    <a:pt x="1902" y="1269"/>
                    <a:pt x="1902" y="1269"/>
                  </a:cubicBezTo>
                  <a:cubicBezTo>
                    <a:pt x="1902" y="1269"/>
                    <a:pt x="2217" y="1283"/>
                    <a:pt x="2457" y="1283"/>
                  </a:cubicBezTo>
                  <a:cubicBezTo>
                    <a:pt x="2595" y="1283"/>
                    <a:pt x="2708" y="1278"/>
                    <a:pt x="2721" y="1264"/>
                  </a:cubicBezTo>
                  <a:cubicBezTo>
                    <a:pt x="2753" y="1224"/>
                    <a:pt x="2780" y="926"/>
                    <a:pt x="2721" y="780"/>
                  </a:cubicBezTo>
                  <a:cubicBezTo>
                    <a:pt x="2660" y="633"/>
                    <a:pt x="2418" y="487"/>
                    <a:pt x="2325" y="442"/>
                  </a:cubicBezTo>
                  <a:cubicBezTo>
                    <a:pt x="2232" y="394"/>
                    <a:pt x="1764" y="213"/>
                    <a:pt x="1471" y="181"/>
                  </a:cubicBezTo>
                  <a:cubicBezTo>
                    <a:pt x="1301" y="165"/>
                    <a:pt x="1141" y="104"/>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0"/>
            <p:cNvSpPr/>
            <p:nvPr/>
          </p:nvSpPr>
          <p:spPr>
            <a:xfrm>
              <a:off x="3540983" y="4808857"/>
              <a:ext cx="132938" cy="227370"/>
            </a:xfrm>
            <a:custGeom>
              <a:avLst/>
              <a:gdLst/>
              <a:ahLst/>
              <a:cxnLst/>
              <a:rect l="l" t="t" r="r" b="b"/>
              <a:pathLst>
                <a:path w="1488" h="2545" extrusionOk="0">
                  <a:moveTo>
                    <a:pt x="765" y="0"/>
                  </a:moveTo>
                  <a:cubicBezTo>
                    <a:pt x="575" y="0"/>
                    <a:pt x="410" y="30"/>
                    <a:pt x="410" y="30"/>
                  </a:cubicBezTo>
                  <a:cubicBezTo>
                    <a:pt x="410" y="30"/>
                    <a:pt x="304" y="349"/>
                    <a:pt x="291" y="490"/>
                  </a:cubicBezTo>
                  <a:cubicBezTo>
                    <a:pt x="277" y="628"/>
                    <a:pt x="123" y="1091"/>
                    <a:pt x="102" y="1279"/>
                  </a:cubicBezTo>
                  <a:cubicBezTo>
                    <a:pt x="78" y="1468"/>
                    <a:pt x="1" y="2130"/>
                    <a:pt x="195" y="2327"/>
                  </a:cubicBezTo>
                  <a:cubicBezTo>
                    <a:pt x="357" y="2494"/>
                    <a:pt x="633" y="2544"/>
                    <a:pt x="800" y="2544"/>
                  </a:cubicBezTo>
                  <a:cubicBezTo>
                    <a:pt x="830" y="2544"/>
                    <a:pt x="857" y="2543"/>
                    <a:pt x="878" y="2540"/>
                  </a:cubicBezTo>
                  <a:cubicBezTo>
                    <a:pt x="1022" y="2519"/>
                    <a:pt x="1184" y="2266"/>
                    <a:pt x="1192" y="2173"/>
                  </a:cubicBezTo>
                  <a:cubicBezTo>
                    <a:pt x="1197" y="2080"/>
                    <a:pt x="1336" y="1500"/>
                    <a:pt x="1304" y="1381"/>
                  </a:cubicBezTo>
                  <a:cubicBezTo>
                    <a:pt x="1269" y="1261"/>
                    <a:pt x="1307" y="777"/>
                    <a:pt x="1307" y="777"/>
                  </a:cubicBezTo>
                  <a:cubicBezTo>
                    <a:pt x="1307" y="777"/>
                    <a:pt x="1487" y="397"/>
                    <a:pt x="1280" y="152"/>
                  </a:cubicBezTo>
                  <a:cubicBezTo>
                    <a:pt x="1177" y="30"/>
                    <a:pt x="958" y="0"/>
                    <a:pt x="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0"/>
            <p:cNvSpPr/>
            <p:nvPr/>
          </p:nvSpPr>
          <p:spPr>
            <a:xfrm>
              <a:off x="3892358" y="3856395"/>
              <a:ext cx="363792" cy="362720"/>
            </a:xfrm>
            <a:custGeom>
              <a:avLst/>
              <a:gdLst/>
              <a:ahLst/>
              <a:cxnLst/>
              <a:rect l="l" t="t" r="r" b="b"/>
              <a:pathLst>
                <a:path w="4072" h="4060" extrusionOk="0">
                  <a:moveTo>
                    <a:pt x="257" y="0"/>
                  </a:moveTo>
                  <a:cubicBezTo>
                    <a:pt x="108" y="0"/>
                    <a:pt x="1" y="17"/>
                    <a:pt x="1" y="17"/>
                  </a:cubicBezTo>
                  <a:cubicBezTo>
                    <a:pt x="1" y="17"/>
                    <a:pt x="110" y="668"/>
                    <a:pt x="168" y="953"/>
                  </a:cubicBezTo>
                  <a:cubicBezTo>
                    <a:pt x="229" y="1235"/>
                    <a:pt x="751" y="1809"/>
                    <a:pt x="1256" y="2221"/>
                  </a:cubicBezTo>
                  <a:cubicBezTo>
                    <a:pt x="1604" y="2503"/>
                    <a:pt x="2024" y="2865"/>
                    <a:pt x="2277" y="3101"/>
                  </a:cubicBezTo>
                  <a:cubicBezTo>
                    <a:pt x="2394" y="3213"/>
                    <a:pt x="2474" y="3295"/>
                    <a:pt x="2492" y="3335"/>
                  </a:cubicBezTo>
                  <a:cubicBezTo>
                    <a:pt x="2559" y="3463"/>
                    <a:pt x="2862" y="3641"/>
                    <a:pt x="2886" y="3641"/>
                  </a:cubicBezTo>
                  <a:cubicBezTo>
                    <a:pt x="2907" y="3641"/>
                    <a:pt x="3224" y="4019"/>
                    <a:pt x="3330" y="4053"/>
                  </a:cubicBezTo>
                  <a:cubicBezTo>
                    <a:pt x="3345" y="4058"/>
                    <a:pt x="3359" y="4060"/>
                    <a:pt x="3372" y="4060"/>
                  </a:cubicBezTo>
                  <a:cubicBezTo>
                    <a:pt x="3449" y="4060"/>
                    <a:pt x="3483" y="3987"/>
                    <a:pt x="3474" y="3955"/>
                  </a:cubicBezTo>
                  <a:cubicBezTo>
                    <a:pt x="3463" y="3920"/>
                    <a:pt x="3314" y="3774"/>
                    <a:pt x="3298" y="3753"/>
                  </a:cubicBezTo>
                  <a:lnTo>
                    <a:pt x="3298" y="3753"/>
                  </a:lnTo>
                  <a:lnTo>
                    <a:pt x="3503" y="3880"/>
                  </a:lnTo>
                  <a:cubicBezTo>
                    <a:pt x="3503" y="3880"/>
                    <a:pt x="3610" y="3966"/>
                    <a:pt x="3692" y="3966"/>
                  </a:cubicBezTo>
                  <a:cubicBezTo>
                    <a:pt x="3696" y="3966"/>
                    <a:pt x="3701" y="3966"/>
                    <a:pt x="3705" y="3966"/>
                  </a:cubicBezTo>
                  <a:cubicBezTo>
                    <a:pt x="3790" y="3955"/>
                    <a:pt x="3772" y="3896"/>
                    <a:pt x="3764" y="3862"/>
                  </a:cubicBezTo>
                  <a:cubicBezTo>
                    <a:pt x="3753" y="3830"/>
                    <a:pt x="3479" y="3620"/>
                    <a:pt x="3479" y="3620"/>
                  </a:cubicBezTo>
                  <a:lnTo>
                    <a:pt x="3359" y="3383"/>
                  </a:lnTo>
                  <a:lnTo>
                    <a:pt x="3553" y="3471"/>
                  </a:lnTo>
                  <a:lnTo>
                    <a:pt x="3849" y="3729"/>
                  </a:lnTo>
                  <a:cubicBezTo>
                    <a:pt x="3849" y="3729"/>
                    <a:pt x="3971" y="3700"/>
                    <a:pt x="3971" y="3668"/>
                  </a:cubicBezTo>
                  <a:cubicBezTo>
                    <a:pt x="3971" y="3633"/>
                    <a:pt x="3766" y="3394"/>
                    <a:pt x="3745" y="3365"/>
                  </a:cubicBezTo>
                  <a:cubicBezTo>
                    <a:pt x="3726" y="3335"/>
                    <a:pt x="3437" y="3125"/>
                    <a:pt x="3436" y="3125"/>
                  </a:cubicBezTo>
                  <a:lnTo>
                    <a:pt x="3436" y="3125"/>
                  </a:lnTo>
                  <a:lnTo>
                    <a:pt x="3742" y="3186"/>
                  </a:lnTo>
                  <a:cubicBezTo>
                    <a:pt x="3742" y="3186"/>
                    <a:pt x="3841" y="3322"/>
                    <a:pt x="3926" y="3351"/>
                  </a:cubicBezTo>
                  <a:cubicBezTo>
                    <a:pt x="3953" y="3361"/>
                    <a:pt x="3978" y="3365"/>
                    <a:pt x="3999" y="3365"/>
                  </a:cubicBezTo>
                  <a:cubicBezTo>
                    <a:pt x="4044" y="3365"/>
                    <a:pt x="4071" y="3346"/>
                    <a:pt x="4069" y="3311"/>
                  </a:cubicBezTo>
                  <a:cubicBezTo>
                    <a:pt x="4069" y="3261"/>
                    <a:pt x="3897" y="3030"/>
                    <a:pt x="3843" y="2995"/>
                  </a:cubicBezTo>
                  <a:cubicBezTo>
                    <a:pt x="3790" y="2963"/>
                    <a:pt x="3546" y="2870"/>
                    <a:pt x="3546" y="2870"/>
                  </a:cubicBezTo>
                  <a:lnTo>
                    <a:pt x="3923" y="2830"/>
                  </a:lnTo>
                  <a:cubicBezTo>
                    <a:pt x="3987" y="2822"/>
                    <a:pt x="4032" y="2764"/>
                    <a:pt x="4021" y="2700"/>
                  </a:cubicBezTo>
                  <a:cubicBezTo>
                    <a:pt x="4008" y="2636"/>
                    <a:pt x="3966" y="2623"/>
                    <a:pt x="3886" y="2623"/>
                  </a:cubicBezTo>
                  <a:cubicBezTo>
                    <a:pt x="3806" y="2623"/>
                    <a:pt x="3476" y="2641"/>
                    <a:pt x="3421" y="2655"/>
                  </a:cubicBezTo>
                  <a:cubicBezTo>
                    <a:pt x="3388" y="2661"/>
                    <a:pt x="3222" y="2667"/>
                    <a:pt x="3077" y="2667"/>
                  </a:cubicBezTo>
                  <a:cubicBezTo>
                    <a:pt x="2970" y="2667"/>
                    <a:pt x="2875" y="2664"/>
                    <a:pt x="2851" y="2655"/>
                  </a:cubicBezTo>
                  <a:cubicBezTo>
                    <a:pt x="2825" y="2633"/>
                    <a:pt x="2798" y="2612"/>
                    <a:pt x="2774" y="2588"/>
                  </a:cubicBezTo>
                  <a:cubicBezTo>
                    <a:pt x="2663" y="2471"/>
                    <a:pt x="2461" y="2232"/>
                    <a:pt x="2277" y="2032"/>
                  </a:cubicBezTo>
                  <a:cubicBezTo>
                    <a:pt x="2040" y="1769"/>
                    <a:pt x="1357" y="767"/>
                    <a:pt x="1267" y="713"/>
                  </a:cubicBezTo>
                  <a:cubicBezTo>
                    <a:pt x="1176" y="660"/>
                    <a:pt x="1033" y="261"/>
                    <a:pt x="1033" y="261"/>
                  </a:cubicBezTo>
                  <a:cubicBezTo>
                    <a:pt x="841" y="42"/>
                    <a:pt x="495" y="0"/>
                    <a:pt x="257"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0"/>
            <p:cNvSpPr/>
            <p:nvPr/>
          </p:nvSpPr>
          <p:spPr>
            <a:xfrm>
              <a:off x="3894770" y="3858807"/>
              <a:ext cx="361380" cy="360308"/>
            </a:xfrm>
            <a:custGeom>
              <a:avLst/>
              <a:gdLst/>
              <a:ahLst/>
              <a:cxnLst/>
              <a:rect l="l" t="t" r="r" b="b"/>
              <a:pathLst>
                <a:path w="4045" h="4033" extrusionOk="0">
                  <a:moveTo>
                    <a:pt x="543" y="0"/>
                  </a:moveTo>
                  <a:cubicBezTo>
                    <a:pt x="357" y="24"/>
                    <a:pt x="173" y="69"/>
                    <a:pt x="0" y="139"/>
                  </a:cubicBezTo>
                  <a:cubicBezTo>
                    <a:pt x="35" y="349"/>
                    <a:pt x="99" y="726"/>
                    <a:pt x="144" y="926"/>
                  </a:cubicBezTo>
                  <a:cubicBezTo>
                    <a:pt x="202" y="1208"/>
                    <a:pt x="724" y="1782"/>
                    <a:pt x="1229" y="2194"/>
                  </a:cubicBezTo>
                  <a:cubicBezTo>
                    <a:pt x="1734" y="2606"/>
                    <a:pt x="2399" y="3186"/>
                    <a:pt x="2465" y="3311"/>
                  </a:cubicBezTo>
                  <a:cubicBezTo>
                    <a:pt x="2531" y="3438"/>
                    <a:pt x="2833" y="3614"/>
                    <a:pt x="2859" y="3614"/>
                  </a:cubicBezTo>
                  <a:cubicBezTo>
                    <a:pt x="2859" y="3614"/>
                    <a:pt x="2859" y="3614"/>
                    <a:pt x="2859" y="3614"/>
                  </a:cubicBezTo>
                  <a:cubicBezTo>
                    <a:pt x="2859" y="3614"/>
                    <a:pt x="2859" y="3614"/>
                    <a:pt x="2859" y="3614"/>
                  </a:cubicBezTo>
                  <a:cubicBezTo>
                    <a:pt x="2880" y="3614"/>
                    <a:pt x="3194" y="3989"/>
                    <a:pt x="3303" y="4026"/>
                  </a:cubicBezTo>
                  <a:cubicBezTo>
                    <a:pt x="3316" y="4030"/>
                    <a:pt x="3330" y="4032"/>
                    <a:pt x="3343" y="4032"/>
                  </a:cubicBezTo>
                  <a:cubicBezTo>
                    <a:pt x="3356" y="4032"/>
                    <a:pt x="3368" y="4030"/>
                    <a:pt x="3380" y="4026"/>
                  </a:cubicBezTo>
                  <a:lnTo>
                    <a:pt x="3245" y="3925"/>
                  </a:lnTo>
                  <a:cubicBezTo>
                    <a:pt x="3245" y="3925"/>
                    <a:pt x="3000" y="3713"/>
                    <a:pt x="2971" y="3654"/>
                  </a:cubicBezTo>
                  <a:cubicBezTo>
                    <a:pt x="2959" y="3629"/>
                    <a:pt x="2968" y="3621"/>
                    <a:pt x="2987" y="3621"/>
                  </a:cubicBezTo>
                  <a:cubicBezTo>
                    <a:pt x="3015" y="3621"/>
                    <a:pt x="3064" y="3640"/>
                    <a:pt x="3096" y="3654"/>
                  </a:cubicBezTo>
                  <a:cubicBezTo>
                    <a:pt x="3145" y="3676"/>
                    <a:pt x="3419" y="3934"/>
                    <a:pt x="3445" y="3934"/>
                  </a:cubicBezTo>
                  <a:cubicBezTo>
                    <a:pt x="3447" y="3934"/>
                    <a:pt x="3447" y="3933"/>
                    <a:pt x="3447" y="3931"/>
                  </a:cubicBezTo>
                  <a:cubicBezTo>
                    <a:pt x="3436" y="3891"/>
                    <a:pt x="3269" y="3726"/>
                    <a:pt x="3269" y="3726"/>
                  </a:cubicBezTo>
                  <a:lnTo>
                    <a:pt x="3269" y="3726"/>
                  </a:lnTo>
                  <a:lnTo>
                    <a:pt x="3476" y="3853"/>
                  </a:lnTo>
                  <a:cubicBezTo>
                    <a:pt x="3476" y="3853"/>
                    <a:pt x="3583" y="3939"/>
                    <a:pt x="3667" y="3939"/>
                  </a:cubicBezTo>
                  <a:cubicBezTo>
                    <a:pt x="3672" y="3939"/>
                    <a:pt x="3676" y="3939"/>
                    <a:pt x="3681" y="3939"/>
                  </a:cubicBezTo>
                  <a:cubicBezTo>
                    <a:pt x="3763" y="3931"/>
                    <a:pt x="3747" y="3869"/>
                    <a:pt x="3737" y="3837"/>
                  </a:cubicBezTo>
                  <a:cubicBezTo>
                    <a:pt x="3726" y="3803"/>
                    <a:pt x="3455" y="3593"/>
                    <a:pt x="3455" y="3593"/>
                  </a:cubicBezTo>
                  <a:lnTo>
                    <a:pt x="3335" y="3359"/>
                  </a:lnTo>
                  <a:lnTo>
                    <a:pt x="3335" y="3359"/>
                  </a:lnTo>
                  <a:lnTo>
                    <a:pt x="3526" y="3444"/>
                  </a:lnTo>
                  <a:lnTo>
                    <a:pt x="3822" y="3705"/>
                  </a:lnTo>
                  <a:cubicBezTo>
                    <a:pt x="3822" y="3705"/>
                    <a:pt x="3947" y="3681"/>
                    <a:pt x="3947" y="3643"/>
                  </a:cubicBezTo>
                  <a:cubicBezTo>
                    <a:pt x="3947" y="3606"/>
                    <a:pt x="3742" y="3367"/>
                    <a:pt x="3721" y="3338"/>
                  </a:cubicBezTo>
                  <a:cubicBezTo>
                    <a:pt x="3697" y="3308"/>
                    <a:pt x="3415" y="3098"/>
                    <a:pt x="3415" y="3098"/>
                  </a:cubicBezTo>
                  <a:lnTo>
                    <a:pt x="3415" y="3098"/>
                  </a:lnTo>
                  <a:lnTo>
                    <a:pt x="3715" y="3159"/>
                  </a:lnTo>
                  <a:cubicBezTo>
                    <a:pt x="3715" y="3159"/>
                    <a:pt x="3808" y="3295"/>
                    <a:pt x="3899" y="3324"/>
                  </a:cubicBezTo>
                  <a:cubicBezTo>
                    <a:pt x="3928" y="3334"/>
                    <a:pt x="3954" y="3338"/>
                    <a:pt x="3975" y="3338"/>
                  </a:cubicBezTo>
                  <a:cubicBezTo>
                    <a:pt x="4019" y="3338"/>
                    <a:pt x="4044" y="3319"/>
                    <a:pt x="4042" y="3284"/>
                  </a:cubicBezTo>
                  <a:cubicBezTo>
                    <a:pt x="4040" y="3234"/>
                    <a:pt x="3872" y="3005"/>
                    <a:pt x="3816" y="2968"/>
                  </a:cubicBezTo>
                  <a:cubicBezTo>
                    <a:pt x="3739" y="2931"/>
                    <a:pt x="3659" y="2896"/>
                    <a:pt x="3580" y="2867"/>
                  </a:cubicBezTo>
                  <a:cubicBezTo>
                    <a:pt x="3570" y="2863"/>
                    <a:pt x="3560" y="2862"/>
                    <a:pt x="3550" y="2862"/>
                  </a:cubicBezTo>
                  <a:cubicBezTo>
                    <a:pt x="3495" y="2862"/>
                    <a:pt x="3431" y="2907"/>
                    <a:pt x="3431" y="2907"/>
                  </a:cubicBezTo>
                  <a:cubicBezTo>
                    <a:pt x="3431" y="2907"/>
                    <a:pt x="3295" y="2979"/>
                    <a:pt x="3242" y="2981"/>
                  </a:cubicBezTo>
                  <a:cubicBezTo>
                    <a:pt x="3186" y="2987"/>
                    <a:pt x="3061" y="3018"/>
                    <a:pt x="2944" y="3034"/>
                  </a:cubicBezTo>
                  <a:cubicBezTo>
                    <a:pt x="2878" y="3042"/>
                    <a:pt x="2816" y="3082"/>
                    <a:pt x="2785" y="3141"/>
                  </a:cubicBezTo>
                  <a:cubicBezTo>
                    <a:pt x="2785" y="3141"/>
                    <a:pt x="2842" y="3252"/>
                    <a:pt x="2935" y="3252"/>
                  </a:cubicBezTo>
                  <a:cubicBezTo>
                    <a:pt x="2945" y="3252"/>
                    <a:pt x="2956" y="3250"/>
                    <a:pt x="2968" y="3247"/>
                  </a:cubicBezTo>
                  <a:lnTo>
                    <a:pt x="3269" y="3178"/>
                  </a:lnTo>
                  <a:lnTo>
                    <a:pt x="3284" y="3295"/>
                  </a:lnTo>
                  <a:cubicBezTo>
                    <a:pt x="3261" y="3324"/>
                    <a:pt x="3234" y="3351"/>
                    <a:pt x="3202" y="3372"/>
                  </a:cubicBezTo>
                  <a:cubicBezTo>
                    <a:pt x="3165" y="3388"/>
                    <a:pt x="3101" y="3500"/>
                    <a:pt x="3101" y="3500"/>
                  </a:cubicBezTo>
                  <a:cubicBezTo>
                    <a:pt x="3101" y="3500"/>
                    <a:pt x="3014" y="3550"/>
                    <a:pt x="2968" y="3550"/>
                  </a:cubicBezTo>
                  <a:cubicBezTo>
                    <a:pt x="2963" y="3550"/>
                    <a:pt x="2959" y="3549"/>
                    <a:pt x="2955" y="3548"/>
                  </a:cubicBezTo>
                  <a:cubicBezTo>
                    <a:pt x="2915" y="3534"/>
                    <a:pt x="2912" y="3486"/>
                    <a:pt x="2910" y="3439"/>
                  </a:cubicBezTo>
                  <a:cubicBezTo>
                    <a:pt x="2904" y="3388"/>
                    <a:pt x="2899" y="3279"/>
                    <a:pt x="2803" y="3242"/>
                  </a:cubicBezTo>
                  <a:cubicBezTo>
                    <a:pt x="2780" y="3232"/>
                    <a:pt x="2756" y="3227"/>
                    <a:pt x="2733" y="3227"/>
                  </a:cubicBezTo>
                  <a:cubicBezTo>
                    <a:pt x="2700" y="3227"/>
                    <a:pt x="2668" y="3237"/>
                    <a:pt x="2638" y="3255"/>
                  </a:cubicBezTo>
                  <a:cubicBezTo>
                    <a:pt x="2638" y="3255"/>
                    <a:pt x="2602" y="3272"/>
                    <a:pt x="2565" y="3272"/>
                  </a:cubicBezTo>
                  <a:cubicBezTo>
                    <a:pt x="2547" y="3272"/>
                    <a:pt x="2529" y="3268"/>
                    <a:pt x="2516" y="3255"/>
                  </a:cubicBezTo>
                  <a:cubicBezTo>
                    <a:pt x="2487" y="3223"/>
                    <a:pt x="2460" y="3189"/>
                    <a:pt x="2439" y="3151"/>
                  </a:cubicBezTo>
                  <a:lnTo>
                    <a:pt x="2410" y="3003"/>
                  </a:lnTo>
                  <a:lnTo>
                    <a:pt x="2263" y="3003"/>
                  </a:lnTo>
                  <a:cubicBezTo>
                    <a:pt x="2263" y="3003"/>
                    <a:pt x="1774" y="2545"/>
                    <a:pt x="1726" y="2500"/>
                  </a:cubicBezTo>
                  <a:cubicBezTo>
                    <a:pt x="1676" y="2455"/>
                    <a:pt x="694" y="1410"/>
                    <a:pt x="615" y="1319"/>
                  </a:cubicBezTo>
                  <a:cubicBezTo>
                    <a:pt x="535" y="1231"/>
                    <a:pt x="564" y="923"/>
                    <a:pt x="546" y="811"/>
                  </a:cubicBezTo>
                  <a:cubicBezTo>
                    <a:pt x="524" y="700"/>
                    <a:pt x="1093" y="444"/>
                    <a:pt x="1093" y="444"/>
                  </a:cubicBezTo>
                  <a:cubicBezTo>
                    <a:pt x="1043" y="335"/>
                    <a:pt x="1008" y="234"/>
                    <a:pt x="1008" y="234"/>
                  </a:cubicBezTo>
                  <a:cubicBezTo>
                    <a:pt x="889" y="101"/>
                    <a:pt x="716" y="35"/>
                    <a:pt x="543" y="0"/>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0"/>
            <p:cNvSpPr/>
            <p:nvPr/>
          </p:nvSpPr>
          <p:spPr>
            <a:xfrm>
              <a:off x="3886640" y="3669762"/>
              <a:ext cx="128650" cy="250420"/>
            </a:xfrm>
            <a:custGeom>
              <a:avLst/>
              <a:gdLst/>
              <a:ahLst/>
              <a:cxnLst/>
              <a:rect l="l" t="t" r="r" b="b"/>
              <a:pathLst>
                <a:path w="1440" h="2803" extrusionOk="0">
                  <a:moveTo>
                    <a:pt x="731" y="1"/>
                  </a:moveTo>
                  <a:cubicBezTo>
                    <a:pt x="713" y="1"/>
                    <a:pt x="700" y="5"/>
                    <a:pt x="700" y="5"/>
                  </a:cubicBezTo>
                  <a:lnTo>
                    <a:pt x="1" y="2802"/>
                  </a:lnTo>
                  <a:cubicBezTo>
                    <a:pt x="238" y="2786"/>
                    <a:pt x="472" y="2744"/>
                    <a:pt x="700" y="2683"/>
                  </a:cubicBezTo>
                  <a:cubicBezTo>
                    <a:pt x="1027" y="2582"/>
                    <a:pt x="1440" y="2286"/>
                    <a:pt x="1440" y="2247"/>
                  </a:cubicBezTo>
                  <a:cubicBezTo>
                    <a:pt x="1440" y="2207"/>
                    <a:pt x="961" y="869"/>
                    <a:pt x="942" y="401"/>
                  </a:cubicBezTo>
                  <a:cubicBezTo>
                    <a:pt x="926" y="43"/>
                    <a:pt x="793" y="1"/>
                    <a:pt x="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0"/>
            <p:cNvSpPr/>
            <p:nvPr/>
          </p:nvSpPr>
          <p:spPr>
            <a:xfrm>
              <a:off x="3790689" y="4668681"/>
              <a:ext cx="255691" cy="114623"/>
            </a:xfrm>
            <a:custGeom>
              <a:avLst/>
              <a:gdLst/>
              <a:ahLst/>
              <a:cxnLst/>
              <a:rect l="l" t="t" r="r" b="b"/>
              <a:pathLst>
                <a:path w="2862" h="1283" extrusionOk="0">
                  <a:moveTo>
                    <a:pt x="1008" y="0"/>
                  </a:moveTo>
                  <a:lnTo>
                    <a:pt x="370" y="120"/>
                  </a:lnTo>
                  <a:lnTo>
                    <a:pt x="67" y="309"/>
                  </a:lnTo>
                  <a:cubicBezTo>
                    <a:pt x="67" y="309"/>
                    <a:pt x="1" y="647"/>
                    <a:pt x="67" y="734"/>
                  </a:cubicBezTo>
                  <a:cubicBezTo>
                    <a:pt x="134" y="822"/>
                    <a:pt x="360" y="918"/>
                    <a:pt x="506" y="958"/>
                  </a:cubicBezTo>
                  <a:cubicBezTo>
                    <a:pt x="652" y="998"/>
                    <a:pt x="857" y="1011"/>
                    <a:pt x="1067" y="1011"/>
                  </a:cubicBezTo>
                  <a:cubicBezTo>
                    <a:pt x="1280" y="1011"/>
                    <a:pt x="1902" y="1269"/>
                    <a:pt x="1902" y="1269"/>
                  </a:cubicBezTo>
                  <a:cubicBezTo>
                    <a:pt x="1902" y="1269"/>
                    <a:pt x="2217" y="1283"/>
                    <a:pt x="2457" y="1283"/>
                  </a:cubicBezTo>
                  <a:cubicBezTo>
                    <a:pt x="2595" y="1283"/>
                    <a:pt x="2708" y="1278"/>
                    <a:pt x="2721" y="1264"/>
                  </a:cubicBezTo>
                  <a:cubicBezTo>
                    <a:pt x="2753" y="1224"/>
                    <a:pt x="2862" y="984"/>
                    <a:pt x="2803" y="838"/>
                  </a:cubicBezTo>
                  <a:cubicBezTo>
                    <a:pt x="2745" y="692"/>
                    <a:pt x="2418" y="490"/>
                    <a:pt x="2325" y="442"/>
                  </a:cubicBezTo>
                  <a:cubicBezTo>
                    <a:pt x="2232" y="397"/>
                    <a:pt x="1764" y="213"/>
                    <a:pt x="1471" y="184"/>
                  </a:cubicBezTo>
                  <a:cubicBezTo>
                    <a:pt x="1301" y="168"/>
                    <a:pt x="1141" y="104"/>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0"/>
            <p:cNvSpPr/>
            <p:nvPr/>
          </p:nvSpPr>
          <p:spPr>
            <a:xfrm>
              <a:off x="3540983" y="4798404"/>
              <a:ext cx="132938" cy="227102"/>
            </a:xfrm>
            <a:custGeom>
              <a:avLst/>
              <a:gdLst/>
              <a:ahLst/>
              <a:cxnLst/>
              <a:rect l="l" t="t" r="r" b="b"/>
              <a:pathLst>
                <a:path w="1488" h="2542" extrusionOk="0">
                  <a:moveTo>
                    <a:pt x="762" y="0"/>
                  </a:moveTo>
                  <a:cubicBezTo>
                    <a:pt x="573" y="0"/>
                    <a:pt x="410" y="30"/>
                    <a:pt x="410" y="30"/>
                  </a:cubicBezTo>
                  <a:cubicBezTo>
                    <a:pt x="410" y="30"/>
                    <a:pt x="304" y="349"/>
                    <a:pt x="291" y="490"/>
                  </a:cubicBezTo>
                  <a:cubicBezTo>
                    <a:pt x="277" y="628"/>
                    <a:pt x="123" y="1091"/>
                    <a:pt x="102" y="1279"/>
                  </a:cubicBezTo>
                  <a:cubicBezTo>
                    <a:pt x="78" y="1471"/>
                    <a:pt x="1" y="2130"/>
                    <a:pt x="195" y="2327"/>
                  </a:cubicBezTo>
                  <a:cubicBezTo>
                    <a:pt x="356" y="2493"/>
                    <a:pt x="630" y="2542"/>
                    <a:pt x="797" y="2542"/>
                  </a:cubicBezTo>
                  <a:cubicBezTo>
                    <a:pt x="828" y="2542"/>
                    <a:pt x="856" y="2540"/>
                    <a:pt x="878" y="2537"/>
                  </a:cubicBezTo>
                  <a:cubicBezTo>
                    <a:pt x="1022" y="2516"/>
                    <a:pt x="1184" y="2269"/>
                    <a:pt x="1192" y="2176"/>
                  </a:cubicBezTo>
                  <a:cubicBezTo>
                    <a:pt x="1197" y="2083"/>
                    <a:pt x="1336" y="1500"/>
                    <a:pt x="1304" y="1381"/>
                  </a:cubicBezTo>
                  <a:cubicBezTo>
                    <a:pt x="1269" y="1261"/>
                    <a:pt x="1307" y="780"/>
                    <a:pt x="1307" y="780"/>
                  </a:cubicBezTo>
                  <a:cubicBezTo>
                    <a:pt x="1307" y="780"/>
                    <a:pt x="1487" y="397"/>
                    <a:pt x="1280" y="155"/>
                  </a:cubicBezTo>
                  <a:cubicBezTo>
                    <a:pt x="1176" y="31"/>
                    <a:pt x="95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0"/>
            <p:cNvSpPr/>
            <p:nvPr/>
          </p:nvSpPr>
          <p:spPr>
            <a:xfrm>
              <a:off x="3817580" y="4308995"/>
              <a:ext cx="293661" cy="408731"/>
            </a:xfrm>
            <a:custGeom>
              <a:avLst/>
              <a:gdLst/>
              <a:ahLst/>
              <a:cxnLst/>
              <a:rect l="l" t="t" r="r" b="b"/>
              <a:pathLst>
                <a:path w="3287" h="4575" extrusionOk="0">
                  <a:moveTo>
                    <a:pt x="2308" y="0"/>
                  </a:moveTo>
                  <a:lnTo>
                    <a:pt x="1348" y="676"/>
                  </a:lnTo>
                  <a:lnTo>
                    <a:pt x="934" y="971"/>
                  </a:lnTo>
                  <a:cubicBezTo>
                    <a:pt x="934" y="971"/>
                    <a:pt x="1319" y="1636"/>
                    <a:pt x="1449" y="1817"/>
                  </a:cubicBezTo>
                  <a:cubicBezTo>
                    <a:pt x="1577" y="1995"/>
                    <a:pt x="1112" y="2061"/>
                    <a:pt x="934" y="2460"/>
                  </a:cubicBezTo>
                  <a:cubicBezTo>
                    <a:pt x="753" y="2859"/>
                    <a:pt x="274" y="3800"/>
                    <a:pt x="274" y="3800"/>
                  </a:cubicBezTo>
                  <a:cubicBezTo>
                    <a:pt x="274" y="3800"/>
                    <a:pt x="0" y="4242"/>
                    <a:pt x="0" y="4276"/>
                  </a:cubicBezTo>
                  <a:cubicBezTo>
                    <a:pt x="0" y="4308"/>
                    <a:pt x="125" y="4574"/>
                    <a:pt x="394" y="4574"/>
                  </a:cubicBezTo>
                  <a:cubicBezTo>
                    <a:pt x="665" y="4574"/>
                    <a:pt x="979" y="4356"/>
                    <a:pt x="979" y="4356"/>
                  </a:cubicBezTo>
                  <a:cubicBezTo>
                    <a:pt x="979" y="4356"/>
                    <a:pt x="1521" y="3654"/>
                    <a:pt x="2080" y="3160"/>
                  </a:cubicBezTo>
                  <a:lnTo>
                    <a:pt x="2159" y="3088"/>
                  </a:lnTo>
                  <a:cubicBezTo>
                    <a:pt x="2750" y="2593"/>
                    <a:pt x="3143" y="2255"/>
                    <a:pt x="3263" y="1870"/>
                  </a:cubicBezTo>
                  <a:cubicBezTo>
                    <a:pt x="3287" y="1798"/>
                    <a:pt x="3268" y="1692"/>
                    <a:pt x="3223" y="1556"/>
                  </a:cubicBezTo>
                  <a:cubicBezTo>
                    <a:pt x="3223" y="1553"/>
                    <a:pt x="3226" y="1553"/>
                    <a:pt x="3220" y="1545"/>
                  </a:cubicBezTo>
                  <a:cubicBezTo>
                    <a:pt x="3212" y="1540"/>
                    <a:pt x="3212" y="1529"/>
                    <a:pt x="3210" y="1524"/>
                  </a:cubicBezTo>
                  <a:cubicBezTo>
                    <a:pt x="2994" y="944"/>
                    <a:pt x="2308" y="0"/>
                    <a:pt x="2308" y="0"/>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0"/>
            <p:cNvSpPr/>
            <p:nvPr/>
          </p:nvSpPr>
          <p:spPr>
            <a:xfrm>
              <a:off x="3817580" y="4369568"/>
              <a:ext cx="293661" cy="348337"/>
            </a:xfrm>
            <a:custGeom>
              <a:avLst/>
              <a:gdLst/>
              <a:ahLst/>
              <a:cxnLst/>
              <a:rect l="l" t="t" r="r" b="b"/>
              <a:pathLst>
                <a:path w="3287" h="3899" extrusionOk="0">
                  <a:moveTo>
                    <a:pt x="1348" y="1"/>
                  </a:moveTo>
                  <a:lnTo>
                    <a:pt x="934" y="293"/>
                  </a:lnTo>
                  <a:cubicBezTo>
                    <a:pt x="934" y="293"/>
                    <a:pt x="1319" y="961"/>
                    <a:pt x="1449" y="1141"/>
                  </a:cubicBezTo>
                  <a:cubicBezTo>
                    <a:pt x="1580" y="1320"/>
                    <a:pt x="1109" y="1391"/>
                    <a:pt x="934" y="1785"/>
                  </a:cubicBezTo>
                  <a:cubicBezTo>
                    <a:pt x="758" y="2181"/>
                    <a:pt x="279" y="3125"/>
                    <a:pt x="279" y="3125"/>
                  </a:cubicBezTo>
                  <a:cubicBezTo>
                    <a:pt x="279" y="3125"/>
                    <a:pt x="0" y="3572"/>
                    <a:pt x="0" y="3601"/>
                  </a:cubicBezTo>
                  <a:cubicBezTo>
                    <a:pt x="0" y="3630"/>
                    <a:pt x="130" y="3899"/>
                    <a:pt x="396" y="3899"/>
                  </a:cubicBezTo>
                  <a:cubicBezTo>
                    <a:pt x="662" y="3899"/>
                    <a:pt x="984" y="3681"/>
                    <a:pt x="984" y="3681"/>
                  </a:cubicBezTo>
                  <a:cubicBezTo>
                    <a:pt x="984" y="3681"/>
                    <a:pt x="1580" y="2910"/>
                    <a:pt x="2159" y="2410"/>
                  </a:cubicBezTo>
                  <a:cubicBezTo>
                    <a:pt x="2742" y="1913"/>
                    <a:pt x="3143" y="1575"/>
                    <a:pt x="3263" y="1192"/>
                  </a:cubicBezTo>
                  <a:cubicBezTo>
                    <a:pt x="3287" y="1120"/>
                    <a:pt x="3268" y="1011"/>
                    <a:pt x="3223" y="886"/>
                  </a:cubicBezTo>
                  <a:lnTo>
                    <a:pt x="3223" y="886"/>
                  </a:lnTo>
                  <a:cubicBezTo>
                    <a:pt x="3236" y="953"/>
                    <a:pt x="3204" y="1330"/>
                    <a:pt x="2955" y="1530"/>
                  </a:cubicBezTo>
                  <a:cubicBezTo>
                    <a:pt x="2705" y="1729"/>
                    <a:pt x="1330" y="2955"/>
                    <a:pt x="1330" y="2955"/>
                  </a:cubicBezTo>
                  <a:cubicBezTo>
                    <a:pt x="1330" y="2955"/>
                    <a:pt x="747" y="3538"/>
                    <a:pt x="640" y="3538"/>
                  </a:cubicBezTo>
                  <a:cubicBezTo>
                    <a:pt x="633" y="3538"/>
                    <a:pt x="628" y="3535"/>
                    <a:pt x="625" y="3529"/>
                  </a:cubicBezTo>
                  <a:cubicBezTo>
                    <a:pt x="596" y="3452"/>
                    <a:pt x="580" y="3370"/>
                    <a:pt x="575" y="3285"/>
                  </a:cubicBezTo>
                  <a:lnTo>
                    <a:pt x="1013" y="2085"/>
                  </a:lnTo>
                  <a:cubicBezTo>
                    <a:pt x="1114" y="1803"/>
                    <a:pt x="1319" y="1572"/>
                    <a:pt x="1585" y="1439"/>
                  </a:cubicBezTo>
                  <a:lnTo>
                    <a:pt x="1965" y="1796"/>
                  </a:lnTo>
                  <a:cubicBezTo>
                    <a:pt x="1965" y="1796"/>
                    <a:pt x="1846" y="1506"/>
                    <a:pt x="1795" y="1439"/>
                  </a:cubicBezTo>
                  <a:cubicBezTo>
                    <a:pt x="1745" y="1373"/>
                    <a:pt x="1269" y="655"/>
                    <a:pt x="1319" y="615"/>
                  </a:cubicBezTo>
                  <a:cubicBezTo>
                    <a:pt x="1370" y="575"/>
                    <a:pt x="1636" y="88"/>
                    <a:pt x="1636" y="88"/>
                  </a:cubicBezTo>
                  <a:cubicBezTo>
                    <a:pt x="1542" y="48"/>
                    <a:pt x="1447" y="22"/>
                    <a:pt x="1348"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0"/>
            <p:cNvSpPr/>
            <p:nvPr/>
          </p:nvSpPr>
          <p:spPr>
            <a:xfrm>
              <a:off x="3694023" y="4120397"/>
              <a:ext cx="359325" cy="298932"/>
            </a:xfrm>
            <a:custGeom>
              <a:avLst/>
              <a:gdLst/>
              <a:ahLst/>
              <a:cxnLst/>
              <a:rect l="l" t="t" r="r" b="b"/>
              <a:pathLst>
                <a:path w="4022" h="3346" extrusionOk="0">
                  <a:moveTo>
                    <a:pt x="2037" y="0"/>
                  </a:moveTo>
                  <a:cubicBezTo>
                    <a:pt x="2037" y="0"/>
                    <a:pt x="264" y="436"/>
                    <a:pt x="93" y="1250"/>
                  </a:cubicBezTo>
                  <a:cubicBezTo>
                    <a:pt x="0" y="1694"/>
                    <a:pt x="429" y="2271"/>
                    <a:pt x="841" y="2710"/>
                  </a:cubicBezTo>
                  <a:cubicBezTo>
                    <a:pt x="1053" y="2936"/>
                    <a:pt x="1282" y="3149"/>
                    <a:pt x="1521" y="3345"/>
                  </a:cubicBezTo>
                  <a:lnTo>
                    <a:pt x="2037" y="3345"/>
                  </a:lnTo>
                  <a:cubicBezTo>
                    <a:pt x="2173" y="3343"/>
                    <a:pt x="2309" y="3329"/>
                    <a:pt x="2444" y="3305"/>
                  </a:cubicBezTo>
                  <a:cubicBezTo>
                    <a:pt x="2729" y="3260"/>
                    <a:pt x="3008" y="3188"/>
                    <a:pt x="3276" y="3085"/>
                  </a:cubicBezTo>
                  <a:cubicBezTo>
                    <a:pt x="3973" y="2829"/>
                    <a:pt x="4021" y="2412"/>
                    <a:pt x="4021" y="2412"/>
                  </a:cubicBezTo>
                  <a:cubicBezTo>
                    <a:pt x="3952" y="2290"/>
                    <a:pt x="3891" y="2165"/>
                    <a:pt x="3843" y="2034"/>
                  </a:cubicBezTo>
                  <a:cubicBezTo>
                    <a:pt x="3747" y="1787"/>
                    <a:pt x="2971" y="846"/>
                    <a:pt x="2811" y="556"/>
                  </a:cubicBezTo>
                  <a:cubicBezTo>
                    <a:pt x="2652" y="266"/>
                    <a:pt x="2037" y="0"/>
                    <a:pt x="2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0"/>
            <p:cNvSpPr/>
            <p:nvPr/>
          </p:nvSpPr>
          <p:spPr>
            <a:xfrm>
              <a:off x="3769068" y="4335798"/>
              <a:ext cx="143391" cy="83533"/>
            </a:xfrm>
            <a:custGeom>
              <a:avLst/>
              <a:gdLst/>
              <a:ahLst/>
              <a:cxnLst/>
              <a:rect l="l" t="t" r="r" b="b"/>
              <a:pathLst>
                <a:path w="1605" h="935" extrusionOk="0">
                  <a:moveTo>
                    <a:pt x="931" y="1"/>
                  </a:moveTo>
                  <a:cubicBezTo>
                    <a:pt x="931" y="1"/>
                    <a:pt x="174" y="41"/>
                    <a:pt x="80" y="137"/>
                  </a:cubicBezTo>
                  <a:cubicBezTo>
                    <a:pt x="43" y="184"/>
                    <a:pt x="17" y="240"/>
                    <a:pt x="1" y="299"/>
                  </a:cubicBezTo>
                  <a:cubicBezTo>
                    <a:pt x="213" y="525"/>
                    <a:pt x="442" y="738"/>
                    <a:pt x="681" y="934"/>
                  </a:cubicBezTo>
                  <a:lnTo>
                    <a:pt x="1197" y="934"/>
                  </a:lnTo>
                  <a:cubicBezTo>
                    <a:pt x="1333" y="932"/>
                    <a:pt x="1469" y="918"/>
                    <a:pt x="1604" y="894"/>
                  </a:cubicBezTo>
                  <a:cubicBezTo>
                    <a:pt x="1567" y="831"/>
                    <a:pt x="1540" y="780"/>
                    <a:pt x="1519" y="751"/>
                  </a:cubicBezTo>
                  <a:cubicBezTo>
                    <a:pt x="1439" y="615"/>
                    <a:pt x="1336" y="496"/>
                    <a:pt x="1211" y="400"/>
                  </a:cubicBezTo>
                  <a:cubicBezTo>
                    <a:pt x="1051" y="280"/>
                    <a:pt x="931" y="1"/>
                    <a:pt x="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0"/>
            <p:cNvSpPr/>
            <p:nvPr/>
          </p:nvSpPr>
          <p:spPr>
            <a:xfrm>
              <a:off x="3562872" y="4460785"/>
              <a:ext cx="180199" cy="447951"/>
            </a:xfrm>
            <a:custGeom>
              <a:avLst/>
              <a:gdLst/>
              <a:ahLst/>
              <a:cxnLst/>
              <a:rect l="l" t="t" r="r" b="b"/>
              <a:pathLst>
                <a:path w="2017" h="5014" extrusionOk="0">
                  <a:moveTo>
                    <a:pt x="1195" y="1"/>
                  </a:moveTo>
                  <a:cubicBezTo>
                    <a:pt x="1194" y="1"/>
                    <a:pt x="1193" y="1"/>
                    <a:pt x="1192" y="1"/>
                  </a:cubicBezTo>
                  <a:cubicBezTo>
                    <a:pt x="1069" y="3"/>
                    <a:pt x="793" y="197"/>
                    <a:pt x="564" y="416"/>
                  </a:cubicBezTo>
                  <a:cubicBezTo>
                    <a:pt x="336" y="636"/>
                    <a:pt x="139" y="892"/>
                    <a:pt x="141" y="1054"/>
                  </a:cubicBezTo>
                  <a:cubicBezTo>
                    <a:pt x="141" y="1115"/>
                    <a:pt x="155" y="1211"/>
                    <a:pt x="165" y="1320"/>
                  </a:cubicBezTo>
                  <a:cubicBezTo>
                    <a:pt x="176" y="1429"/>
                    <a:pt x="192" y="1559"/>
                    <a:pt x="208" y="1692"/>
                  </a:cubicBezTo>
                  <a:cubicBezTo>
                    <a:pt x="272" y="2195"/>
                    <a:pt x="362" y="2780"/>
                    <a:pt x="362" y="2780"/>
                  </a:cubicBezTo>
                  <a:cubicBezTo>
                    <a:pt x="362" y="2780"/>
                    <a:pt x="163" y="2958"/>
                    <a:pt x="56" y="3474"/>
                  </a:cubicBezTo>
                  <a:cubicBezTo>
                    <a:pt x="1" y="3732"/>
                    <a:pt x="8" y="4000"/>
                    <a:pt x="78" y="4255"/>
                  </a:cubicBezTo>
                  <a:cubicBezTo>
                    <a:pt x="99" y="4314"/>
                    <a:pt x="112" y="4372"/>
                    <a:pt x="123" y="4434"/>
                  </a:cubicBezTo>
                  <a:cubicBezTo>
                    <a:pt x="123" y="4532"/>
                    <a:pt x="163" y="4920"/>
                    <a:pt x="362" y="4971"/>
                  </a:cubicBezTo>
                  <a:cubicBezTo>
                    <a:pt x="470" y="4997"/>
                    <a:pt x="591" y="5014"/>
                    <a:pt x="687" y="5014"/>
                  </a:cubicBezTo>
                  <a:cubicBezTo>
                    <a:pt x="769" y="5014"/>
                    <a:pt x="834" y="5001"/>
                    <a:pt x="857" y="4971"/>
                  </a:cubicBezTo>
                  <a:cubicBezTo>
                    <a:pt x="931" y="4854"/>
                    <a:pt x="992" y="4731"/>
                    <a:pt x="1035" y="4601"/>
                  </a:cubicBezTo>
                  <a:cubicBezTo>
                    <a:pt x="1072" y="4471"/>
                    <a:pt x="1373" y="4114"/>
                    <a:pt x="1405" y="4056"/>
                  </a:cubicBezTo>
                  <a:lnTo>
                    <a:pt x="1455" y="3981"/>
                  </a:lnTo>
                  <a:lnTo>
                    <a:pt x="1458" y="3981"/>
                  </a:lnTo>
                  <a:cubicBezTo>
                    <a:pt x="1599" y="3787"/>
                    <a:pt x="1963" y="3287"/>
                    <a:pt x="1987" y="3104"/>
                  </a:cubicBezTo>
                  <a:cubicBezTo>
                    <a:pt x="2016" y="2889"/>
                    <a:pt x="1987" y="836"/>
                    <a:pt x="1987" y="836"/>
                  </a:cubicBezTo>
                  <a:cubicBezTo>
                    <a:pt x="1987" y="836"/>
                    <a:pt x="1447" y="1"/>
                    <a:pt x="1195"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0"/>
            <p:cNvSpPr/>
            <p:nvPr/>
          </p:nvSpPr>
          <p:spPr>
            <a:xfrm>
              <a:off x="3562604" y="4460785"/>
              <a:ext cx="180199" cy="448397"/>
            </a:xfrm>
            <a:custGeom>
              <a:avLst/>
              <a:gdLst/>
              <a:ahLst/>
              <a:cxnLst/>
              <a:rect l="l" t="t" r="r" b="b"/>
              <a:pathLst>
                <a:path w="2017" h="5019" extrusionOk="0">
                  <a:moveTo>
                    <a:pt x="1200" y="1"/>
                  </a:moveTo>
                  <a:cubicBezTo>
                    <a:pt x="1198" y="1"/>
                    <a:pt x="1196" y="1"/>
                    <a:pt x="1195" y="1"/>
                  </a:cubicBezTo>
                  <a:cubicBezTo>
                    <a:pt x="1072" y="6"/>
                    <a:pt x="799" y="189"/>
                    <a:pt x="567" y="416"/>
                  </a:cubicBezTo>
                  <a:cubicBezTo>
                    <a:pt x="386" y="775"/>
                    <a:pt x="168" y="1322"/>
                    <a:pt x="168" y="1322"/>
                  </a:cubicBezTo>
                  <a:cubicBezTo>
                    <a:pt x="168" y="1322"/>
                    <a:pt x="325" y="1386"/>
                    <a:pt x="514" y="1453"/>
                  </a:cubicBezTo>
                  <a:cubicBezTo>
                    <a:pt x="442" y="1450"/>
                    <a:pt x="368" y="1442"/>
                    <a:pt x="299" y="1429"/>
                  </a:cubicBezTo>
                  <a:lnTo>
                    <a:pt x="299" y="1657"/>
                  </a:lnTo>
                  <a:lnTo>
                    <a:pt x="211" y="1692"/>
                  </a:lnTo>
                  <a:cubicBezTo>
                    <a:pt x="238" y="1905"/>
                    <a:pt x="272" y="2133"/>
                    <a:pt x="299" y="2327"/>
                  </a:cubicBezTo>
                  <a:lnTo>
                    <a:pt x="317" y="2833"/>
                  </a:lnTo>
                  <a:cubicBezTo>
                    <a:pt x="251" y="2918"/>
                    <a:pt x="131" y="3115"/>
                    <a:pt x="54" y="3474"/>
                  </a:cubicBezTo>
                  <a:cubicBezTo>
                    <a:pt x="1" y="3732"/>
                    <a:pt x="9" y="4000"/>
                    <a:pt x="81" y="4255"/>
                  </a:cubicBezTo>
                  <a:cubicBezTo>
                    <a:pt x="41" y="4069"/>
                    <a:pt x="105" y="3277"/>
                    <a:pt x="206" y="3245"/>
                  </a:cubicBezTo>
                  <a:cubicBezTo>
                    <a:pt x="236" y="3237"/>
                    <a:pt x="268" y="3233"/>
                    <a:pt x="300" y="3233"/>
                  </a:cubicBezTo>
                  <a:cubicBezTo>
                    <a:pt x="310" y="3233"/>
                    <a:pt x="321" y="3234"/>
                    <a:pt x="331" y="3234"/>
                  </a:cubicBezTo>
                  <a:lnTo>
                    <a:pt x="341" y="3471"/>
                  </a:lnTo>
                  <a:cubicBezTo>
                    <a:pt x="341" y="3471"/>
                    <a:pt x="461" y="3458"/>
                    <a:pt x="631" y="3311"/>
                  </a:cubicBezTo>
                  <a:cubicBezTo>
                    <a:pt x="799" y="3165"/>
                    <a:pt x="631" y="2955"/>
                    <a:pt x="631" y="2878"/>
                  </a:cubicBezTo>
                  <a:cubicBezTo>
                    <a:pt x="631" y="2803"/>
                    <a:pt x="698" y="2000"/>
                    <a:pt x="684" y="1899"/>
                  </a:cubicBezTo>
                  <a:cubicBezTo>
                    <a:pt x="671" y="1796"/>
                    <a:pt x="940" y="1726"/>
                    <a:pt x="940" y="1726"/>
                  </a:cubicBezTo>
                  <a:lnTo>
                    <a:pt x="1291" y="2120"/>
                  </a:lnTo>
                  <a:cubicBezTo>
                    <a:pt x="1291" y="2120"/>
                    <a:pt x="1351" y="2343"/>
                    <a:pt x="1487" y="2343"/>
                  </a:cubicBezTo>
                  <a:cubicBezTo>
                    <a:pt x="1507" y="2343"/>
                    <a:pt x="1528" y="2338"/>
                    <a:pt x="1551" y="2327"/>
                  </a:cubicBezTo>
                  <a:cubicBezTo>
                    <a:pt x="1729" y="2240"/>
                    <a:pt x="1610" y="1750"/>
                    <a:pt x="1551" y="1700"/>
                  </a:cubicBezTo>
                  <a:cubicBezTo>
                    <a:pt x="1511" y="1649"/>
                    <a:pt x="1477" y="1596"/>
                    <a:pt x="1445" y="1543"/>
                  </a:cubicBezTo>
                  <a:cubicBezTo>
                    <a:pt x="1628" y="1506"/>
                    <a:pt x="1790" y="1461"/>
                    <a:pt x="1790" y="1461"/>
                  </a:cubicBezTo>
                  <a:lnTo>
                    <a:pt x="1790" y="1461"/>
                  </a:lnTo>
                  <a:cubicBezTo>
                    <a:pt x="1790" y="1461"/>
                    <a:pt x="1735" y="2649"/>
                    <a:pt x="1735" y="2780"/>
                  </a:cubicBezTo>
                  <a:cubicBezTo>
                    <a:pt x="1735" y="2907"/>
                    <a:pt x="1525" y="3564"/>
                    <a:pt x="1408" y="3673"/>
                  </a:cubicBezTo>
                  <a:cubicBezTo>
                    <a:pt x="1291" y="3782"/>
                    <a:pt x="900" y="4412"/>
                    <a:pt x="900" y="4412"/>
                  </a:cubicBezTo>
                  <a:cubicBezTo>
                    <a:pt x="900" y="4412"/>
                    <a:pt x="607" y="4569"/>
                    <a:pt x="463" y="4569"/>
                  </a:cubicBezTo>
                  <a:cubicBezTo>
                    <a:pt x="448" y="4569"/>
                    <a:pt x="435" y="4568"/>
                    <a:pt x="424" y="4564"/>
                  </a:cubicBezTo>
                  <a:cubicBezTo>
                    <a:pt x="304" y="4524"/>
                    <a:pt x="86" y="4258"/>
                    <a:pt x="86" y="4258"/>
                  </a:cubicBezTo>
                  <a:lnTo>
                    <a:pt x="86" y="4258"/>
                  </a:lnTo>
                  <a:cubicBezTo>
                    <a:pt x="102" y="4317"/>
                    <a:pt x="115" y="4378"/>
                    <a:pt x="126" y="4439"/>
                  </a:cubicBezTo>
                  <a:cubicBezTo>
                    <a:pt x="126" y="4535"/>
                    <a:pt x="166" y="4923"/>
                    <a:pt x="365" y="4973"/>
                  </a:cubicBezTo>
                  <a:cubicBezTo>
                    <a:pt x="472" y="5001"/>
                    <a:pt x="593" y="5019"/>
                    <a:pt x="689" y="5019"/>
                  </a:cubicBezTo>
                  <a:cubicBezTo>
                    <a:pt x="772" y="5019"/>
                    <a:pt x="836" y="5005"/>
                    <a:pt x="860" y="4973"/>
                  </a:cubicBezTo>
                  <a:cubicBezTo>
                    <a:pt x="934" y="4859"/>
                    <a:pt x="995" y="4734"/>
                    <a:pt x="1038" y="4604"/>
                  </a:cubicBezTo>
                  <a:cubicBezTo>
                    <a:pt x="1078" y="4479"/>
                    <a:pt x="1376" y="4117"/>
                    <a:pt x="1408" y="4059"/>
                  </a:cubicBezTo>
                  <a:cubicBezTo>
                    <a:pt x="1442" y="4000"/>
                    <a:pt x="1963" y="3325"/>
                    <a:pt x="1990" y="3104"/>
                  </a:cubicBezTo>
                  <a:cubicBezTo>
                    <a:pt x="2017" y="2886"/>
                    <a:pt x="1990" y="836"/>
                    <a:pt x="1990" y="836"/>
                  </a:cubicBezTo>
                  <a:cubicBezTo>
                    <a:pt x="1990" y="836"/>
                    <a:pt x="1452" y="1"/>
                    <a:pt x="1200"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0"/>
            <p:cNvSpPr/>
            <p:nvPr/>
          </p:nvSpPr>
          <p:spPr>
            <a:xfrm>
              <a:off x="3516057" y="4154347"/>
              <a:ext cx="340296" cy="436783"/>
            </a:xfrm>
            <a:custGeom>
              <a:avLst/>
              <a:gdLst/>
              <a:ahLst/>
              <a:cxnLst/>
              <a:rect l="l" t="t" r="r" b="b"/>
              <a:pathLst>
                <a:path w="3809" h="4889" extrusionOk="0">
                  <a:moveTo>
                    <a:pt x="803" y="0"/>
                  </a:moveTo>
                  <a:cubicBezTo>
                    <a:pt x="787" y="0"/>
                    <a:pt x="772" y="2"/>
                    <a:pt x="756" y="6"/>
                  </a:cubicBezTo>
                  <a:cubicBezTo>
                    <a:pt x="527" y="59"/>
                    <a:pt x="229" y="742"/>
                    <a:pt x="189" y="841"/>
                  </a:cubicBezTo>
                  <a:cubicBezTo>
                    <a:pt x="1" y="1327"/>
                    <a:pt x="110" y="2404"/>
                    <a:pt x="189" y="2569"/>
                  </a:cubicBezTo>
                  <a:cubicBezTo>
                    <a:pt x="269" y="2737"/>
                    <a:pt x="586" y="4808"/>
                    <a:pt x="586" y="4808"/>
                  </a:cubicBezTo>
                  <a:cubicBezTo>
                    <a:pt x="663" y="4832"/>
                    <a:pt x="740" y="4848"/>
                    <a:pt x="817" y="4859"/>
                  </a:cubicBezTo>
                  <a:cubicBezTo>
                    <a:pt x="955" y="4879"/>
                    <a:pt x="1093" y="4889"/>
                    <a:pt x="1232" y="4889"/>
                  </a:cubicBezTo>
                  <a:cubicBezTo>
                    <a:pt x="1446" y="4889"/>
                    <a:pt x="1660" y="4865"/>
                    <a:pt x="1870" y="4816"/>
                  </a:cubicBezTo>
                  <a:lnTo>
                    <a:pt x="1894" y="4808"/>
                  </a:lnTo>
                  <a:cubicBezTo>
                    <a:pt x="2370" y="4688"/>
                    <a:pt x="2817" y="4481"/>
                    <a:pt x="3216" y="4194"/>
                  </a:cubicBezTo>
                  <a:lnTo>
                    <a:pt x="3386" y="3223"/>
                  </a:lnTo>
                  <a:cubicBezTo>
                    <a:pt x="3386" y="3223"/>
                    <a:pt x="3673" y="2500"/>
                    <a:pt x="3739" y="2410"/>
                  </a:cubicBezTo>
                  <a:cubicBezTo>
                    <a:pt x="3809" y="2319"/>
                    <a:pt x="3739" y="1904"/>
                    <a:pt x="3734" y="1569"/>
                  </a:cubicBezTo>
                  <a:cubicBezTo>
                    <a:pt x="3721" y="1359"/>
                    <a:pt x="3670" y="1152"/>
                    <a:pt x="3585" y="960"/>
                  </a:cubicBezTo>
                  <a:cubicBezTo>
                    <a:pt x="3423" y="684"/>
                    <a:pt x="2545" y="532"/>
                    <a:pt x="1718" y="519"/>
                  </a:cubicBezTo>
                  <a:cubicBezTo>
                    <a:pt x="1326" y="516"/>
                    <a:pt x="1074"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0"/>
            <p:cNvSpPr/>
            <p:nvPr/>
          </p:nvSpPr>
          <p:spPr>
            <a:xfrm>
              <a:off x="3517755" y="3616694"/>
              <a:ext cx="447683" cy="617786"/>
            </a:xfrm>
            <a:custGeom>
              <a:avLst/>
              <a:gdLst/>
              <a:ahLst/>
              <a:cxnLst/>
              <a:rect l="l" t="t" r="r" b="b"/>
              <a:pathLst>
                <a:path w="5011" h="6915" extrusionOk="0">
                  <a:moveTo>
                    <a:pt x="2847" y="1"/>
                  </a:moveTo>
                  <a:cubicBezTo>
                    <a:pt x="2700" y="1"/>
                    <a:pt x="2593" y="7"/>
                    <a:pt x="2558" y="14"/>
                  </a:cubicBezTo>
                  <a:cubicBezTo>
                    <a:pt x="2439" y="38"/>
                    <a:pt x="1431" y="522"/>
                    <a:pt x="1431" y="522"/>
                  </a:cubicBezTo>
                  <a:cubicBezTo>
                    <a:pt x="660" y="889"/>
                    <a:pt x="192" y="1458"/>
                    <a:pt x="131" y="1835"/>
                  </a:cubicBezTo>
                  <a:cubicBezTo>
                    <a:pt x="72" y="2216"/>
                    <a:pt x="0" y="5109"/>
                    <a:pt x="72" y="5569"/>
                  </a:cubicBezTo>
                  <a:cubicBezTo>
                    <a:pt x="141" y="6026"/>
                    <a:pt x="426" y="6633"/>
                    <a:pt x="426" y="6633"/>
                  </a:cubicBezTo>
                  <a:lnTo>
                    <a:pt x="1202" y="6851"/>
                  </a:lnTo>
                  <a:cubicBezTo>
                    <a:pt x="1362" y="6896"/>
                    <a:pt x="1522" y="6915"/>
                    <a:pt x="1681" y="6915"/>
                  </a:cubicBezTo>
                  <a:cubicBezTo>
                    <a:pt x="2223" y="6915"/>
                    <a:pt x="2755" y="6694"/>
                    <a:pt x="3236" y="6542"/>
                  </a:cubicBezTo>
                  <a:cubicBezTo>
                    <a:pt x="3856" y="6345"/>
                    <a:pt x="4367" y="5646"/>
                    <a:pt x="4372" y="5439"/>
                  </a:cubicBezTo>
                  <a:cubicBezTo>
                    <a:pt x="4375" y="5231"/>
                    <a:pt x="4361" y="5024"/>
                    <a:pt x="4329" y="4816"/>
                  </a:cubicBezTo>
                  <a:cubicBezTo>
                    <a:pt x="4303" y="4683"/>
                    <a:pt x="4178" y="4375"/>
                    <a:pt x="4210" y="4122"/>
                  </a:cubicBezTo>
                  <a:cubicBezTo>
                    <a:pt x="4244" y="3870"/>
                    <a:pt x="4686" y="3216"/>
                    <a:pt x="4779" y="2833"/>
                  </a:cubicBezTo>
                  <a:cubicBezTo>
                    <a:pt x="4872" y="2450"/>
                    <a:pt x="5010" y="1171"/>
                    <a:pt x="4904" y="801"/>
                  </a:cubicBezTo>
                  <a:cubicBezTo>
                    <a:pt x="4797" y="434"/>
                    <a:pt x="4699" y="413"/>
                    <a:pt x="4178" y="195"/>
                  </a:cubicBezTo>
                  <a:cubicBezTo>
                    <a:pt x="3806" y="38"/>
                    <a:pt x="3207"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0"/>
            <p:cNvSpPr/>
            <p:nvPr/>
          </p:nvSpPr>
          <p:spPr>
            <a:xfrm>
              <a:off x="3399647" y="4010776"/>
              <a:ext cx="206554" cy="684970"/>
            </a:xfrm>
            <a:custGeom>
              <a:avLst/>
              <a:gdLst/>
              <a:ahLst/>
              <a:cxnLst/>
              <a:rect l="l" t="t" r="r" b="b"/>
              <a:pathLst>
                <a:path w="2312" h="7667" extrusionOk="0">
                  <a:moveTo>
                    <a:pt x="1539" y="1"/>
                  </a:moveTo>
                  <a:cubicBezTo>
                    <a:pt x="1400" y="1"/>
                    <a:pt x="1255" y="41"/>
                    <a:pt x="1115" y="145"/>
                  </a:cubicBezTo>
                  <a:cubicBezTo>
                    <a:pt x="1115" y="145"/>
                    <a:pt x="1051" y="602"/>
                    <a:pt x="955" y="1028"/>
                  </a:cubicBezTo>
                  <a:cubicBezTo>
                    <a:pt x="860" y="1453"/>
                    <a:pt x="793" y="2551"/>
                    <a:pt x="798" y="2793"/>
                  </a:cubicBezTo>
                  <a:cubicBezTo>
                    <a:pt x="806" y="3035"/>
                    <a:pt x="868" y="4546"/>
                    <a:pt x="825" y="5123"/>
                  </a:cubicBezTo>
                  <a:cubicBezTo>
                    <a:pt x="822" y="5189"/>
                    <a:pt x="814" y="5253"/>
                    <a:pt x="798" y="5317"/>
                  </a:cubicBezTo>
                  <a:cubicBezTo>
                    <a:pt x="703" y="5585"/>
                    <a:pt x="410" y="6093"/>
                    <a:pt x="400" y="6141"/>
                  </a:cubicBezTo>
                  <a:cubicBezTo>
                    <a:pt x="389" y="6186"/>
                    <a:pt x="155" y="6843"/>
                    <a:pt x="142" y="6976"/>
                  </a:cubicBezTo>
                  <a:cubicBezTo>
                    <a:pt x="126" y="7109"/>
                    <a:pt x="17" y="7442"/>
                    <a:pt x="3" y="7580"/>
                  </a:cubicBezTo>
                  <a:cubicBezTo>
                    <a:pt x="1" y="7598"/>
                    <a:pt x="1" y="7617"/>
                    <a:pt x="3" y="7636"/>
                  </a:cubicBezTo>
                  <a:cubicBezTo>
                    <a:pt x="13" y="7658"/>
                    <a:pt x="30" y="7666"/>
                    <a:pt x="51" y="7666"/>
                  </a:cubicBezTo>
                  <a:cubicBezTo>
                    <a:pt x="91" y="7666"/>
                    <a:pt x="142" y="7633"/>
                    <a:pt x="166" y="7612"/>
                  </a:cubicBezTo>
                  <a:cubicBezTo>
                    <a:pt x="203" y="7583"/>
                    <a:pt x="269" y="7423"/>
                    <a:pt x="269" y="7423"/>
                  </a:cubicBezTo>
                  <a:cubicBezTo>
                    <a:pt x="269" y="7423"/>
                    <a:pt x="297" y="7438"/>
                    <a:pt x="330" y="7438"/>
                  </a:cubicBezTo>
                  <a:cubicBezTo>
                    <a:pt x="356" y="7438"/>
                    <a:pt x="386" y="7428"/>
                    <a:pt x="407" y="7394"/>
                  </a:cubicBezTo>
                  <a:cubicBezTo>
                    <a:pt x="453" y="7317"/>
                    <a:pt x="501" y="7085"/>
                    <a:pt x="501" y="7085"/>
                  </a:cubicBezTo>
                  <a:lnTo>
                    <a:pt x="860" y="6567"/>
                  </a:lnTo>
                  <a:lnTo>
                    <a:pt x="947" y="6314"/>
                  </a:lnTo>
                  <a:cubicBezTo>
                    <a:pt x="947" y="6314"/>
                    <a:pt x="1354" y="5966"/>
                    <a:pt x="1386" y="5862"/>
                  </a:cubicBezTo>
                  <a:cubicBezTo>
                    <a:pt x="1418" y="5758"/>
                    <a:pt x="1442" y="5652"/>
                    <a:pt x="1463" y="5546"/>
                  </a:cubicBezTo>
                  <a:cubicBezTo>
                    <a:pt x="1463" y="5546"/>
                    <a:pt x="1461" y="5282"/>
                    <a:pt x="1476" y="5038"/>
                  </a:cubicBezTo>
                  <a:cubicBezTo>
                    <a:pt x="1479" y="4918"/>
                    <a:pt x="1495" y="4801"/>
                    <a:pt x="1519" y="4684"/>
                  </a:cubicBezTo>
                  <a:cubicBezTo>
                    <a:pt x="1586" y="4493"/>
                    <a:pt x="1812" y="3229"/>
                    <a:pt x="1843" y="2990"/>
                  </a:cubicBezTo>
                  <a:cubicBezTo>
                    <a:pt x="1873" y="2751"/>
                    <a:pt x="1952" y="2070"/>
                    <a:pt x="1952" y="2070"/>
                  </a:cubicBezTo>
                  <a:cubicBezTo>
                    <a:pt x="1952" y="2070"/>
                    <a:pt x="2311" y="560"/>
                    <a:pt x="2311" y="448"/>
                  </a:cubicBezTo>
                  <a:cubicBezTo>
                    <a:pt x="2311" y="427"/>
                    <a:pt x="2290" y="395"/>
                    <a:pt x="2256" y="350"/>
                  </a:cubicBezTo>
                  <a:cubicBezTo>
                    <a:pt x="2141" y="212"/>
                    <a:pt x="1857" y="1"/>
                    <a:pt x="1539"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0"/>
            <p:cNvSpPr/>
            <p:nvPr/>
          </p:nvSpPr>
          <p:spPr>
            <a:xfrm>
              <a:off x="3399647" y="4041956"/>
              <a:ext cx="206286" cy="653790"/>
            </a:xfrm>
            <a:custGeom>
              <a:avLst/>
              <a:gdLst/>
              <a:ahLst/>
              <a:cxnLst/>
              <a:rect l="l" t="t" r="r" b="b"/>
              <a:pathLst>
                <a:path w="2309" h="7318" extrusionOk="0">
                  <a:moveTo>
                    <a:pt x="2256" y="1"/>
                  </a:moveTo>
                  <a:cubicBezTo>
                    <a:pt x="2030" y="19"/>
                    <a:pt x="1804" y="48"/>
                    <a:pt x="1583" y="94"/>
                  </a:cubicBezTo>
                  <a:cubicBezTo>
                    <a:pt x="1583" y="94"/>
                    <a:pt x="1998" y="235"/>
                    <a:pt x="2059" y="333"/>
                  </a:cubicBezTo>
                  <a:cubicBezTo>
                    <a:pt x="2117" y="434"/>
                    <a:pt x="2069" y="849"/>
                    <a:pt x="2069" y="849"/>
                  </a:cubicBezTo>
                  <a:cubicBezTo>
                    <a:pt x="2069" y="849"/>
                    <a:pt x="1809" y="1083"/>
                    <a:pt x="1843" y="1713"/>
                  </a:cubicBezTo>
                  <a:cubicBezTo>
                    <a:pt x="1875" y="2346"/>
                    <a:pt x="1378" y="3691"/>
                    <a:pt x="1410" y="4029"/>
                  </a:cubicBezTo>
                  <a:cubicBezTo>
                    <a:pt x="1445" y="4370"/>
                    <a:pt x="1338" y="4598"/>
                    <a:pt x="1365" y="4707"/>
                  </a:cubicBezTo>
                  <a:cubicBezTo>
                    <a:pt x="1391" y="4816"/>
                    <a:pt x="1445" y="5090"/>
                    <a:pt x="1365" y="5314"/>
                  </a:cubicBezTo>
                  <a:cubicBezTo>
                    <a:pt x="1317" y="5445"/>
                    <a:pt x="1178" y="5472"/>
                    <a:pt x="1073" y="5472"/>
                  </a:cubicBezTo>
                  <a:cubicBezTo>
                    <a:pt x="1002" y="5472"/>
                    <a:pt x="947" y="5460"/>
                    <a:pt x="947" y="5460"/>
                  </a:cubicBezTo>
                  <a:cubicBezTo>
                    <a:pt x="947" y="5460"/>
                    <a:pt x="735" y="5824"/>
                    <a:pt x="716" y="5872"/>
                  </a:cubicBezTo>
                  <a:lnTo>
                    <a:pt x="490" y="6425"/>
                  </a:lnTo>
                  <a:lnTo>
                    <a:pt x="320" y="6851"/>
                  </a:lnTo>
                  <a:cubicBezTo>
                    <a:pt x="320" y="6851"/>
                    <a:pt x="152" y="7263"/>
                    <a:pt x="117" y="7263"/>
                  </a:cubicBezTo>
                  <a:cubicBezTo>
                    <a:pt x="116" y="7263"/>
                    <a:pt x="115" y="7263"/>
                    <a:pt x="115" y="7263"/>
                  </a:cubicBezTo>
                  <a:lnTo>
                    <a:pt x="1" y="7231"/>
                  </a:lnTo>
                  <a:lnTo>
                    <a:pt x="1" y="7231"/>
                  </a:lnTo>
                  <a:cubicBezTo>
                    <a:pt x="1" y="7249"/>
                    <a:pt x="1" y="7268"/>
                    <a:pt x="3" y="7287"/>
                  </a:cubicBezTo>
                  <a:cubicBezTo>
                    <a:pt x="14" y="7309"/>
                    <a:pt x="33" y="7318"/>
                    <a:pt x="54" y="7318"/>
                  </a:cubicBezTo>
                  <a:cubicBezTo>
                    <a:pt x="95" y="7318"/>
                    <a:pt x="145" y="7286"/>
                    <a:pt x="168" y="7265"/>
                  </a:cubicBezTo>
                  <a:cubicBezTo>
                    <a:pt x="200" y="7231"/>
                    <a:pt x="275" y="7074"/>
                    <a:pt x="275" y="7074"/>
                  </a:cubicBezTo>
                  <a:cubicBezTo>
                    <a:pt x="275" y="7074"/>
                    <a:pt x="300" y="7088"/>
                    <a:pt x="331" y="7088"/>
                  </a:cubicBezTo>
                  <a:cubicBezTo>
                    <a:pt x="357" y="7088"/>
                    <a:pt x="386" y="7078"/>
                    <a:pt x="407" y="7045"/>
                  </a:cubicBezTo>
                  <a:cubicBezTo>
                    <a:pt x="453" y="6973"/>
                    <a:pt x="501" y="6736"/>
                    <a:pt x="501" y="6736"/>
                  </a:cubicBezTo>
                  <a:lnTo>
                    <a:pt x="860" y="6218"/>
                  </a:lnTo>
                  <a:lnTo>
                    <a:pt x="947" y="5965"/>
                  </a:lnTo>
                  <a:cubicBezTo>
                    <a:pt x="947" y="5965"/>
                    <a:pt x="1354" y="5617"/>
                    <a:pt x="1386" y="5513"/>
                  </a:cubicBezTo>
                  <a:cubicBezTo>
                    <a:pt x="1418" y="5409"/>
                    <a:pt x="1445" y="5303"/>
                    <a:pt x="1463" y="5197"/>
                  </a:cubicBezTo>
                  <a:cubicBezTo>
                    <a:pt x="1463" y="5197"/>
                    <a:pt x="1458" y="4529"/>
                    <a:pt x="1524" y="4335"/>
                  </a:cubicBezTo>
                  <a:cubicBezTo>
                    <a:pt x="1591" y="4144"/>
                    <a:pt x="1817" y="2883"/>
                    <a:pt x="1843" y="2641"/>
                  </a:cubicBezTo>
                  <a:cubicBezTo>
                    <a:pt x="1870" y="2399"/>
                    <a:pt x="1952" y="1721"/>
                    <a:pt x="1952" y="1721"/>
                  </a:cubicBezTo>
                  <a:cubicBezTo>
                    <a:pt x="1952" y="1721"/>
                    <a:pt x="2309" y="211"/>
                    <a:pt x="2309" y="99"/>
                  </a:cubicBezTo>
                  <a:cubicBezTo>
                    <a:pt x="2301" y="62"/>
                    <a:pt x="2282" y="27"/>
                    <a:pt x="2256"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0"/>
            <p:cNvSpPr/>
            <p:nvPr/>
          </p:nvSpPr>
          <p:spPr>
            <a:xfrm>
              <a:off x="3470941" y="3731944"/>
              <a:ext cx="182522" cy="333685"/>
            </a:xfrm>
            <a:custGeom>
              <a:avLst/>
              <a:gdLst/>
              <a:ahLst/>
              <a:cxnLst/>
              <a:rect l="l" t="t" r="r" b="b"/>
              <a:pathLst>
                <a:path w="2043" h="3735" extrusionOk="0">
                  <a:moveTo>
                    <a:pt x="939" y="0"/>
                  </a:moveTo>
                  <a:cubicBezTo>
                    <a:pt x="939" y="0"/>
                    <a:pt x="506" y="513"/>
                    <a:pt x="357" y="1109"/>
                  </a:cubicBezTo>
                  <a:cubicBezTo>
                    <a:pt x="208" y="1702"/>
                    <a:pt x="0" y="3375"/>
                    <a:pt x="0" y="3375"/>
                  </a:cubicBezTo>
                  <a:cubicBezTo>
                    <a:pt x="0" y="3375"/>
                    <a:pt x="120" y="3505"/>
                    <a:pt x="588" y="3665"/>
                  </a:cubicBezTo>
                  <a:cubicBezTo>
                    <a:pt x="741" y="3712"/>
                    <a:pt x="899" y="3735"/>
                    <a:pt x="1058" y="3735"/>
                  </a:cubicBezTo>
                  <a:cubicBezTo>
                    <a:pt x="1095" y="3735"/>
                    <a:pt x="1133" y="3734"/>
                    <a:pt x="1170" y="3731"/>
                  </a:cubicBezTo>
                  <a:lnTo>
                    <a:pt x="1173" y="3731"/>
                  </a:lnTo>
                  <a:cubicBezTo>
                    <a:pt x="1309" y="3723"/>
                    <a:pt x="1439" y="3702"/>
                    <a:pt x="1569" y="3667"/>
                  </a:cubicBezTo>
                  <a:lnTo>
                    <a:pt x="1864" y="2893"/>
                  </a:lnTo>
                  <a:cubicBezTo>
                    <a:pt x="1902" y="2798"/>
                    <a:pt x="2003" y="2242"/>
                    <a:pt x="2029" y="1702"/>
                  </a:cubicBezTo>
                  <a:cubicBezTo>
                    <a:pt x="2043" y="1351"/>
                    <a:pt x="2024" y="1008"/>
                    <a:pt x="1936" y="809"/>
                  </a:cubicBezTo>
                  <a:cubicBezTo>
                    <a:pt x="1705" y="303"/>
                    <a:pt x="939" y="0"/>
                    <a:pt x="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0"/>
            <p:cNvSpPr/>
            <p:nvPr/>
          </p:nvSpPr>
          <p:spPr>
            <a:xfrm>
              <a:off x="3575737" y="3883733"/>
              <a:ext cx="76564" cy="181360"/>
            </a:xfrm>
            <a:custGeom>
              <a:avLst/>
              <a:gdLst/>
              <a:ahLst/>
              <a:cxnLst/>
              <a:rect l="l" t="t" r="r" b="b"/>
              <a:pathLst>
                <a:path w="857" h="2030" extrusionOk="0">
                  <a:moveTo>
                    <a:pt x="856" y="0"/>
                  </a:moveTo>
                  <a:cubicBezTo>
                    <a:pt x="856" y="1"/>
                    <a:pt x="652" y="851"/>
                    <a:pt x="484" y="1072"/>
                  </a:cubicBezTo>
                  <a:cubicBezTo>
                    <a:pt x="314" y="1290"/>
                    <a:pt x="234" y="1511"/>
                    <a:pt x="218" y="1596"/>
                  </a:cubicBezTo>
                  <a:cubicBezTo>
                    <a:pt x="200" y="1684"/>
                    <a:pt x="40" y="2019"/>
                    <a:pt x="0" y="2029"/>
                  </a:cubicBezTo>
                  <a:cubicBezTo>
                    <a:pt x="136" y="2021"/>
                    <a:pt x="266" y="2000"/>
                    <a:pt x="396" y="1966"/>
                  </a:cubicBezTo>
                  <a:lnTo>
                    <a:pt x="691" y="1192"/>
                  </a:lnTo>
                  <a:cubicBezTo>
                    <a:pt x="729" y="1093"/>
                    <a:pt x="830" y="540"/>
                    <a:pt x="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0"/>
            <p:cNvSpPr/>
            <p:nvPr/>
          </p:nvSpPr>
          <p:spPr>
            <a:xfrm>
              <a:off x="3718234" y="3476340"/>
              <a:ext cx="163046" cy="275614"/>
            </a:xfrm>
            <a:custGeom>
              <a:avLst/>
              <a:gdLst/>
              <a:ahLst/>
              <a:cxnLst/>
              <a:rect l="l" t="t" r="r" b="b"/>
              <a:pathLst>
                <a:path w="1825" h="3085" extrusionOk="0">
                  <a:moveTo>
                    <a:pt x="684" y="1"/>
                  </a:moveTo>
                  <a:cubicBezTo>
                    <a:pt x="681" y="1"/>
                    <a:pt x="679" y="1"/>
                    <a:pt x="679" y="3"/>
                  </a:cubicBezTo>
                  <a:cubicBezTo>
                    <a:pt x="676" y="27"/>
                    <a:pt x="1" y="519"/>
                    <a:pt x="349" y="1646"/>
                  </a:cubicBezTo>
                  <a:cubicBezTo>
                    <a:pt x="349" y="1646"/>
                    <a:pt x="227" y="1864"/>
                    <a:pt x="224" y="2058"/>
                  </a:cubicBezTo>
                  <a:cubicBezTo>
                    <a:pt x="221" y="2250"/>
                    <a:pt x="607" y="2877"/>
                    <a:pt x="790" y="3018"/>
                  </a:cubicBezTo>
                  <a:cubicBezTo>
                    <a:pt x="851" y="3064"/>
                    <a:pt x="938" y="3084"/>
                    <a:pt x="1034" y="3084"/>
                  </a:cubicBezTo>
                  <a:cubicBezTo>
                    <a:pt x="1225" y="3084"/>
                    <a:pt x="1451" y="3004"/>
                    <a:pt x="1564" y="2891"/>
                  </a:cubicBezTo>
                  <a:cubicBezTo>
                    <a:pt x="1732" y="2723"/>
                    <a:pt x="1745" y="2537"/>
                    <a:pt x="1745" y="2396"/>
                  </a:cubicBezTo>
                  <a:cubicBezTo>
                    <a:pt x="1745" y="2258"/>
                    <a:pt x="1825" y="808"/>
                    <a:pt x="1564" y="495"/>
                  </a:cubicBezTo>
                  <a:cubicBezTo>
                    <a:pt x="1315" y="200"/>
                    <a:pt x="746" y="1"/>
                    <a:pt x="684"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0"/>
            <p:cNvSpPr/>
            <p:nvPr/>
          </p:nvSpPr>
          <p:spPr>
            <a:xfrm>
              <a:off x="3772642" y="3399149"/>
              <a:ext cx="196369" cy="320195"/>
            </a:xfrm>
            <a:custGeom>
              <a:avLst/>
              <a:gdLst/>
              <a:ahLst/>
              <a:cxnLst/>
              <a:rect l="l" t="t" r="r" b="b"/>
              <a:pathLst>
                <a:path w="2198" h="3584" extrusionOk="0">
                  <a:moveTo>
                    <a:pt x="832" y="1"/>
                  </a:moveTo>
                  <a:cubicBezTo>
                    <a:pt x="626" y="1"/>
                    <a:pt x="313" y="277"/>
                    <a:pt x="160" y="532"/>
                  </a:cubicBezTo>
                  <a:cubicBezTo>
                    <a:pt x="1" y="797"/>
                    <a:pt x="35" y="1861"/>
                    <a:pt x="35" y="1861"/>
                  </a:cubicBezTo>
                  <a:cubicBezTo>
                    <a:pt x="35" y="1861"/>
                    <a:pt x="136" y="2747"/>
                    <a:pt x="197" y="2874"/>
                  </a:cubicBezTo>
                  <a:cubicBezTo>
                    <a:pt x="256" y="3005"/>
                    <a:pt x="870" y="3419"/>
                    <a:pt x="1136" y="3531"/>
                  </a:cubicBezTo>
                  <a:cubicBezTo>
                    <a:pt x="1227" y="3568"/>
                    <a:pt x="1325" y="3583"/>
                    <a:pt x="1419" y="3583"/>
                  </a:cubicBezTo>
                  <a:cubicBezTo>
                    <a:pt x="1599" y="3583"/>
                    <a:pt x="1762" y="3528"/>
                    <a:pt x="1819" y="3470"/>
                  </a:cubicBezTo>
                  <a:cubicBezTo>
                    <a:pt x="1905" y="3385"/>
                    <a:pt x="2038" y="2781"/>
                    <a:pt x="2064" y="2630"/>
                  </a:cubicBezTo>
                  <a:cubicBezTo>
                    <a:pt x="2091" y="2475"/>
                    <a:pt x="2197" y="1404"/>
                    <a:pt x="2152" y="885"/>
                  </a:cubicBezTo>
                  <a:cubicBezTo>
                    <a:pt x="2104" y="364"/>
                    <a:pt x="1772" y="292"/>
                    <a:pt x="1772" y="292"/>
                  </a:cubicBezTo>
                  <a:cubicBezTo>
                    <a:pt x="1772" y="292"/>
                    <a:pt x="1062" y="29"/>
                    <a:pt x="859" y="2"/>
                  </a:cubicBezTo>
                  <a:cubicBezTo>
                    <a:pt x="851" y="1"/>
                    <a:pt x="842" y="1"/>
                    <a:pt x="832"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0"/>
            <p:cNvSpPr/>
            <p:nvPr/>
          </p:nvSpPr>
          <p:spPr>
            <a:xfrm>
              <a:off x="3695631" y="3365825"/>
              <a:ext cx="282136" cy="257567"/>
            </a:xfrm>
            <a:custGeom>
              <a:avLst/>
              <a:gdLst/>
              <a:ahLst/>
              <a:cxnLst/>
              <a:rect l="l" t="t" r="r" b="b"/>
              <a:pathLst>
                <a:path w="3158" h="2883" extrusionOk="0">
                  <a:moveTo>
                    <a:pt x="1687" y="1"/>
                  </a:moveTo>
                  <a:cubicBezTo>
                    <a:pt x="1409" y="1"/>
                    <a:pt x="1086" y="84"/>
                    <a:pt x="730" y="317"/>
                  </a:cubicBezTo>
                  <a:cubicBezTo>
                    <a:pt x="1" y="793"/>
                    <a:pt x="161" y="1564"/>
                    <a:pt x="248" y="2021"/>
                  </a:cubicBezTo>
                  <a:cubicBezTo>
                    <a:pt x="333" y="2479"/>
                    <a:pt x="605" y="2883"/>
                    <a:pt x="605" y="2883"/>
                  </a:cubicBezTo>
                  <a:lnTo>
                    <a:pt x="684" y="2795"/>
                  </a:lnTo>
                  <a:cubicBezTo>
                    <a:pt x="758" y="2716"/>
                    <a:pt x="690" y="2225"/>
                    <a:pt x="855" y="2225"/>
                  </a:cubicBezTo>
                  <a:cubicBezTo>
                    <a:pt x="867" y="2225"/>
                    <a:pt x="881" y="2228"/>
                    <a:pt x="897" y="2234"/>
                  </a:cubicBezTo>
                  <a:cubicBezTo>
                    <a:pt x="1113" y="2322"/>
                    <a:pt x="1144" y="2561"/>
                    <a:pt x="1144" y="2561"/>
                  </a:cubicBezTo>
                  <a:lnTo>
                    <a:pt x="1378" y="2676"/>
                  </a:lnTo>
                  <a:cubicBezTo>
                    <a:pt x="1373" y="2606"/>
                    <a:pt x="1373" y="2537"/>
                    <a:pt x="1378" y="2466"/>
                  </a:cubicBezTo>
                  <a:cubicBezTo>
                    <a:pt x="1384" y="2394"/>
                    <a:pt x="1620" y="2064"/>
                    <a:pt x="1671" y="1968"/>
                  </a:cubicBezTo>
                  <a:cubicBezTo>
                    <a:pt x="1721" y="1874"/>
                    <a:pt x="1803" y="1312"/>
                    <a:pt x="1806" y="1291"/>
                  </a:cubicBezTo>
                  <a:lnTo>
                    <a:pt x="1806" y="1291"/>
                  </a:lnTo>
                  <a:cubicBezTo>
                    <a:pt x="1806" y="1296"/>
                    <a:pt x="1804" y="1335"/>
                    <a:pt x="1880" y="1335"/>
                  </a:cubicBezTo>
                  <a:cubicBezTo>
                    <a:pt x="1889" y="1335"/>
                    <a:pt x="1900" y="1334"/>
                    <a:pt x="1913" y="1333"/>
                  </a:cubicBezTo>
                  <a:cubicBezTo>
                    <a:pt x="2030" y="1319"/>
                    <a:pt x="2673" y="1218"/>
                    <a:pt x="2788" y="1170"/>
                  </a:cubicBezTo>
                  <a:cubicBezTo>
                    <a:pt x="2802" y="1164"/>
                    <a:pt x="2817" y="1162"/>
                    <a:pt x="2833" y="1162"/>
                  </a:cubicBezTo>
                  <a:cubicBezTo>
                    <a:pt x="2935" y="1162"/>
                    <a:pt x="3043" y="1282"/>
                    <a:pt x="3043" y="1282"/>
                  </a:cubicBezTo>
                  <a:lnTo>
                    <a:pt x="3157" y="1077"/>
                  </a:lnTo>
                  <a:cubicBezTo>
                    <a:pt x="3056" y="785"/>
                    <a:pt x="2745" y="402"/>
                    <a:pt x="2394" y="197"/>
                  </a:cubicBezTo>
                  <a:cubicBezTo>
                    <a:pt x="2216" y="91"/>
                    <a:pt x="1976" y="1"/>
                    <a:pt x="1687"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0"/>
            <p:cNvSpPr/>
            <p:nvPr/>
          </p:nvSpPr>
          <p:spPr>
            <a:xfrm>
              <a:off x="3742713" y="3546830"/>
              <a:ext cx="43330" cy="76654"/>
            </a:xfrm>
            <a:custGeom>
              <a:avLst/>
              <a:gdLst/>
              <a:ahLst/>
              <a:cxnLst/>
              <a:rect l="l" t="t" r="r" b="b"/>
              <a:pathLst>
                <a:path w="485" h="858" extrusionOk="0">
                  <a:moveTo>
                    <a:pt x="142" y="0"/>
                  </a:moveTo>
                  <a:cubicBezTo>
                    <a:pt x="81" y="0"/>
                    <a:pt x="25" y="35"/>
                    <a:pt x="1" y="139"/>
                  </a:cubicBezTo>
                  <a:cubicBezTo>
                    <a:pt x="1" y="139"/>
                    <a:pt x="59" y="410"/>
                    <a:pt x="152" y="567"/>
                  </a:cubicBezTo>
                  <a:cubicBezTo>
                    <a:pt x="242" y="719"/>
                    <a:pt x="245" y="858"/>
                    <a:pt x="353" y="858"/>
                  </a:cubicBezTo>
                  <a:cubicBezTo>
                    <a:pt x="357" y="858"/>
                    <a:pt x="361" y="857"/>
                    <a:pt x="365" y="857"/>
                  </a:cubicBezTo>
                  <a:cubicBezTo>
                    <a:pt x="484" y="846"/>
                    <a:pt x="463" y="647"/>
                    <a:pt x="445" y="498"/>
                  </a:cubicBezTo>
                  <a:cubicBezTo>
                    <a:pt x="429" y="346"/>
                    <a:pt x="413" y="166"/>
                    <a:pt x="333" y="89"/>
                  </a:cubicBezTo>
                  <a:cubicBezTo>
                    <a:pt x="290" y="47"/>
                    <a:pt x="213" y="0"/>
                    <a:pt x="142"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0"/>
            <p:cNvSpPr/>
            <p:nvPr/>
          </p:nvSpPr>
          <p:spPr>
            <a:xfrm>
              <a:off x="3481393" y="4484103"/>
              <a:ext cx="46189" cy="119626"/>
            </a:xfrm>
            <a:custGeom>
              <a:avLst/>
              <a:gdLst/>
              <a:ahLst/>
              <a:cxnLst/>
              <a:rect l="l" t="t" r="r" b="b"/>
              <a:pathLst>
                <a:path w="517" h="1339" extrusionOk="0">
                  <a:moveTo>
                    <a:pt x="288" y="1"/>
                  </a:moveTo>
                  <a:cubicBezTo>
                    <a:pt x="218" y="1"/>
                    <a:pt x="77" y="104"/>
                    <a:pt x="70" y="264"/>
                  </a:cubicBezTo>
                  <a:cubicBezTo>
                    <a:pt x="64" y="436"/>
                    <a:pt x="27" y="716"/>
                    <a:pt x="27" y="716"/>
                  </a:cubicBezTo>
                  <a:cubicBezTo>
                    <a:pt x="11" y="827"/>
                    <a:pt x="3" y="939"/>
                    <a:pt x="0" y="1053"/>
                  </a:cubicBezTo>
                  <a:cubicBezTo>
                    <a:pt x="0" y="1200"/>
                    <a:pt x="91" y="1322"/>
                    <a:pt x="125" y="1335"/>
                  </a:cubicBezTo>
                  <a:cubicBezTo>
                    <a:pt x="131" y="1337"/>
                    <a:pt x="137" y="1338"/>
                    <a:pt x="143" y="1338"/>
                  </a:cubicBezTo>
                  <a:cubicBezTo>
                    <a:pt x="183" y="1338"/>
                    <a:pt x="246" y="1299"/>
                    <a:pt x="285" y="1173"/>
                  </a:cubicBezTo>
                  <a:cubicBezTo>
                    <a:pt x="327" y="1032"/>
                    <a:pt x="354" y="888"/>
                    <a:pt x="370" y="742"/>
                  </a:cubicBezTo>
                  <a:cubicBezTo>
                    <a:pt x="365" y="721"/>
                    <a:pt x="516" y="436"/>
                    <a:pt x="492" y="234"/>
                  </a:cubicBezTo>
                  <a:cubicBezTo>
                    <a:pt x="468" y="32"/>
                    <a:pt x="362" y="19"/>
                    <a:pt x="304" y="3"/>
                  </a:cubicBezTo>
                  <a:cubicBezTo>
                    <a:pt x="299" y="2"/>
                    <a:pt x="294" y="1"/>
                    <a:pt x="288"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5F3B06E0-4369-4BAD-9761-E28EE709E7E5}"/>
              </a:ext>
            </a:extLst>
          </p:cNvPr>
          <p:cNvSpPr txBox="1"/>
          <p:nvPr/>
        </p:nvSpPr>
        <p:spPr>
          <a:xfrm>
            <a:off x="44524" y="179106"/>
            <a:ext cx="5147732" cy="1938992"/>
          </a:xfrm>
          <a:prstGeom prst="rect">
            <a:avLst/>
          </a:prstGeom>
          <a:noFill/>
        </p:spPr>
        <p:txBody>
          <a:bodyPr wrap="square">
            <a:spAutoFit/>
          </a:bodyPr>
          <a:lstStyle/>
          <a:p>
            <a:r>
              <a:rPr lang="es-AR" sz="4000" dirty="0" err="1">
                <a:solidFill>
                  <a:schemeClr val="bg2"/>
                </a:solidFill>
                <a:latin typeface="Squada One" panose="020B0604020202020204" charset="0"/>
              </a:rPr>
              <a:t>Decision</a:t>
            </a:r>
            <a:r>
              <a:rPr lang="es-AR" sz="4000" dirty="0">
                <a:solidFill>
                  <a:schemeClr val="bg2"/>
                </a:solidFill>
                <a:latin typeface="Squada One" panose="020B0604020202020204" charset="0"/>
              </a:rPr>
              <a:t> </a:t>
            </a:r>
            <a:r>
              <a:rPr lang="es-AR" sz="4000" dirty="0" err="1">
                <a:solidFill>
                  <a:schemeClr val="bg2"/>
                </a:solidFill>
                <a:latin typeface="Squada One" panose="020B0604020202020204" charset="0"/>
              </a:rPr>
              <a:t>Tree</a:t>
            </a:r>
            <a:endParaRPr lang="es-AR" sz="4000" dirty="0">
              <a:solidFill>
                <a:schemeClr val="bg2"/>
              </a:solidFill>
              <a:latin typeface="Squada One" panose="020B0604020202020204" charset="0"/>
            </a:endParaRPr>
          </a:p>
          <a:p>
            <a:r>
              <a:rPr lang="es-AR" sz="4000" dirty="0" err="1">
                <a:solidFill>
                  <a:schemeClr val="bg2"/>
                </a:solidFill>
                <a:latin typeface="Squada One" panose="020B0604020202020204" charset="0"/>
              </a:rPr>
              <a:t>Random</a:t>
            </a:r>
            <a:r>
              <a:rPr lang="es-AR" sz="4000" dirty="0">
                <a:solidFill>
                  <a:schemeClr val="bg2"/>
                </a:solidFill>
                <a:latin typeface="Squada One" panose="020B0604020202020204" charset="0"/>
              </a:rPr>
              <a:t> Forest</a:t>
            </a:r>
          </a:p>
          <a:p>
            <a:r>
              <a:rPr lang="es-AR" sz="4000" dirty="0">
                <a:solidFill>
                  <a:schemeClr val="bg2"/>
                </a:solidFill>
                <a:latin typeface="Squada One" panose="020B0604020202020204" charset="0"/>
              </a:rPr>
              <a:t>KNN</a:t>
            </a:r>
          </a:p>
        </p:txBody>
      </p:sp>
      <p:sp>
        <p:nvSpPr>
          <p:cNvPr id="51" name="TextBox 50">
            <a:extLst>
              <a:ext uri="{FF2B5EF4-FFF2-40B4-BE49-F238E27FC236}">
                <a16:creationId xmlns:a16="http://schemas.microsoft.com/office/drawing/2014/main" id="{BC6591CD-F8AE-4A99-A0FB-72B3BBBFD7AD}"/>
              </a:ext>
            </a:extLst>
          </p:cNvPr>
          <p:cNvSpPr txBox="1"/>
          <p:nvPr/>
        </p:nvSpPr>
        <p:spPr>
          <a:xfrm>
            <a:off x="3157206" y="513309"/>
            <a:ext cx="2045478" cy="553998"/>
          </a:xfrm>
          <a:prstGeom prst="rect">
            <a:avLst/>
          </a:prstGeom>
          <a:noFill/>
        </p:spPr>
        <p:txBody>
          <a:bodyPr wrap="square">
            <a:spAutoFit/>
          </a:bodyPr>
          <a:lstStyle/>
          <a:p>
            <a:r>
              <a:rPr lang="es-AR" sz="3000" dirty="0">
                <a:solidFill>
                  <a:schemeClr val="accent6">
                    <a:lumMod val="40000"/>
                    <a:lumOff val="60000"/>
                  </a:schemeClr>
                </a:solidFill>
                <a:latin typeface="Squada One" panose="020B0604020202020204" charset="0"/>
              </a:rPr>
              <a:t>WITH TIES</a:t>
            </a:r>
          </a:p>
        </p:txBody>
      </p:sp>
      <p:sp>
        <p:nvSpPr>
          <p:cNvPr id="52" name="TextBox 51">
            <a:extLst>
              <a:ext uri="{FF2B5EF4-FFF2-40B4-BE49-F238E27FC236}">
                <a16:creationId xmlns:a16="http://schemas.microsoft.com/office/drawing/2014/main" id="{1B515AD2-645D-4C4E-AC10-2EFC5CC7098E}"/>
              </a:ext>
            </a:extLst>
          </p:cNvPr>
          <p:cNvSpPr txBox="1"/>
          <p:nvPr/>
        </p:nvSpPr>
        <p:spPr>
          <a:xfrm>
            <a:off x="3157206" y="967288"/>
            <a:ext cx="2630660" cy="553998"/>
          </a:xfrm>
          <a:prstGeom prst="rect">
            <a:avLst/>
          </a:prstGeom>
          <a:noFill/>
        </p:spPr>
        <p:txBody>
          <a:bodyPr wrap="square">
            <a:spAutoFit/>
          </a:bodyPr>
          <a:lstStyle/>
          <a:p>
            <a:r>
              <a:rPr lang="es-AR" sz="3000" dirty="0">
                <a:solidFill>
                  <a:schemeClr val="accent6">
                    <a:lumMod val="40000"/>
                    <a:lumOff val="60000"/>
                  </a:schemeClr>
                </a:solidFill>
                <a:latin typeface="Squada One" panose="020B0604020202020204" charset="0"/>
              </a:rPr>
              <a:t>WITHOUT TIES</a:t>
            </a:r>
          </a:p>
        </p:txBody>
      </p:sp>
    </p:spTree>
    <p:extLst>
      <p:ext uri="{BB962C8B-B14F-4D97-AF65-F5344CB8AC3E}">
        <p14:creationId xmlns:p14="http://schemas.microsoft.com/office/powerpoint/2010/main" val="1297010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 name="Google Shape;4241;p79">
            <a:extLst>
              <a:ext uri="{FF2B5EF4-FFF2-40B4-BE49-F238E27FC236}">
                <a16:creationId xmlns:a16="http://schemas.microsoft.com/office/drawing/2014/main" id="{77B603C6-6724-49C8-BDE9-C69D51664B65}"/>
              </a:ext>
            </a:extLst>
          </p:cNvPr>
          <p:cNvSpPr txBox="1">
            <a:spLocks/>
          </p:cNvSpPr>
          <p:nvPr/>
        </p:nvSpPr>
        <p:spPr>
          <a:xfrm>
            <a:off x="1849006" y="-117231"/>
            <a:ext cx="544598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6000" dirty="0">
                <a:solidFill>
                  <a:schemeClr val="bg2"/>
                </a:solidFill>
                <a:latin typeface="Squada One" panose="020B0604020202020204" charset="0"/>
              </a:rPr>
              <a:t>FEATURE SELECTION</a:t>
            </a:r>
          </a:p>
        </p:txBody>
      </p:sp>
      <p:sp>
        <p:nvSpPr>
          <p:cNvPr id="3" name="Google Shape;4241;p79">
            <a:extLst>
              <a:ext uri="{FF2B5EF4-FFF2-40B4-BE49-F238E27FC236}">
                <a16:creationId xmlns:a16="http://schemas.microsoft.com/office/drawing/2014/main" id="{3902AEA6-5ECE-4836-8D8E-1FC7C76108F9}"/>
              </a:ext>
            </a:extLst>
          </p:cNvPr>
          <p:cNvSpPr txBox="1">
            <a:spLocks/>
          </p:cNvSpPr>
          <p:nvPr/>
        </p:nvSpPr>
        <p:spPr>
          <a:xfrm>
            <a:off x="2150564"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HOME_TEAM </a:t>
            </a:r>
          </a:p>
        </p:txBody>
      </p:sp>
      <p:sp>
        <p:nvSpPr>
          <p:cNvPr id="4" name="Google Shape;4241;p79">
            <a:extLst>
              <a:ext uri="{FF2B5EF4-FFF2-40B4-BE49-F238E27FC236}">
                <a16:creationId xmlns:a16="http://schemas.microsoft.com/office/drawing/2014/main" id="{9E20DBEE-CA70-4C41-B2A7-FEA39DB9B826}"/>
              </a:ext>
            </a:extLst>
          </p:cNvPr>
          <p:cNvSpPr txBox="1">
            <a:spLocks/>
          </p:cNvSpPr>
          <p:nvPr/>
        </p:nvSpPr>
        <p:spPr>
          <a:xfrm>
            <a:off x="2150563" y="2320654"/>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HOME_RANK </a:t>
            </a:r>
          </a:p>
        </p:txBody>
      </p:sp>
      <p:sp>
        <p:nvSpPr>
          <p:cNvPr id="5" name="Google Shape;4241;p79">
            <a:extLst>
              <a:ext uri="{FF2B5EF4-FFF2-40B4-BE49-F238E27FC236}">
                <a16:creationId xmlns:a16="http://schemas.microsoft.com/office/drawing/2014/main" id="{C2BEC1F8-CFFA-4EC6-B566-B6BB2A51374C}"/>
              </a:ext>
            </a:extLst>
          </p:cNvPr>
          <p:cNvSpPr txBox="1">
            <a:spLocks/>
          </p:cNvSpPr>
          <p:nvPr/>
        </p:nvSpPr>
        <p:spPr>
          <a:xfrm>
            <a:off x="4915213"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AWAY_TEAM </a:t>
            </a:r>
          </a:p>
        </p:txBody>
      </p:sp>
      <p:sp>
        <p:nvSpPr>
          <p:cNvPr id="6" name="Google Shape;4241;p79">
            <a:extLst>
              <a:ext uri="{FF2B5EF4-FFF2-40B4-BE49-F238E27FC236}">
                <a16:creationId xmlns:a16="http://schemas.microsoft.com/office/drawing/2014/main" id="{AD7B7AEB-AF05-49D1-B162-2629443626FE}"/>
              </a:ext>
            </a:extLst>
          </p:cNvPr>
          <p:cNvSpPr txBox="1">
            <a:spLocks/>
          </p:cNvSpPr>
          <p:nvPr/>
        </p:nvSpPr>
        <p:spPr>
          <a:xfrm>
            <a:off x="4997273" y="230841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AWAY_RANK </a:t>
            </a:r>
          </a:p>
        </p:txBody>
      </p:sp>
      <p:sp>
        <p:nvSpPr>
          <p:cNvPr id="7" name="Google Shape;4241;p79">
            <a:extLst>
              <a:ext uri="{FF2B5EF4-FFF2-40B4-BE49-F238E27FC236}">
                <a16:creationId xmlns:a16="http://schemas.microsoft.com/office/drawing/2014/main" id="{8D02E220-4F65-48D8-8621-0D86B29E3A0D}"/>
              </a:ext>
            </a:extLst>
          </p:cNvPr>
          <p:cNvSpPr txBox="1">
            <a:spLocks/>
          </p:cNvSpPr>
          <p:nvPr/>
        </p:nvSpPr>
        <p:spPr>
          <a:xfrm>
            <a:off x="2150564" y="172182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HOME_SCORE</a:t>
            </a:r>
          </a:p>
        </p:txBody>
      </p:sp>
      <p:sp>
        <p:nvSpPr>
          <p:cNvPr id="8" name="Google Shape;4241;p79">
            <a:extLst>
              <a:ext uri="{FF2B5EF4-FFF2-40B4-BE49-F238E27FC236}">
                <a16:creationId xmlns:a16="http://schemas.microsoft.com/office/drawing/2014/main" id="{DA8F0609-6D31-46BA-BD70-BA9CC39B6462}"/>
              </a:ext>
            </a:extLst>
          </p:cNvPr>
          <p:cNvSpPr txBox="1">
            <a:spLocks/>
          </p:cNvSpPr>
          <p:nvPr/>
        </p:nvSpPr>
        <p:spPr>
          <a:xfrm>
            <a:off x="4997274" y="1708638"/>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AWAY_SCORE</a:t>
            </a:r>
          </a:p>
        </p:txBody>
      </p:sp>
      <p:sp>
        <p:nvSpPr>
          <p:cNvPr id="9" name="Google Shape;4241;p79">
            <a:extLst>
              <a:ext uri="{FF2B5EF4-FFF2-40B4-BE49-F238E27FC236}">
                <a16:creationId xmlns:a16="http://schemas.microsoft.com/office/drawing/2014/main" id="{E9A3CACA-7A3E-4CF9-AD47-C08F9719A1B7}"/>
              </a:ext>
            </a:extLst>
          </p:cNvPr>
          <p:cNvSpPr txBox="1">
            <a:spLocks/>
          </p:cNvSpPr>
          <p:nvPr/>
        </p:nvSpPr>
        <p:spPr>
          <a:xfrm>
            <a:off x="2150563" y="285730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HOME_POINTS</a:t>
            </a:r>
          </a:p>
        </p:txBody>
      </p:sp>
      <p:sp>
        <p:nvSpPr>
          <p:cNvPr id="10" name="Google Shape;4241;p79">
            <a:extLst>
              <a:ext uri="{FF2B5EF4-FFF2-40B4-BE49-F238E27FC236}">
                <a16:creationId xmlns:a16="http://schemas.microsoft.com/office/drawing/2014/main" id="{6E408EDA-795A-4523-90D2-1287143F6D5A}"/>
              </a:ext>
            </a:extLst>
          </p:cNvPr>
          <p:cNvSpPr txBox="1">
            <a:spLocks/>
          </p:cNvSpPr>
          <p:nvPr/>
        </p:nvSpPr>
        <p:spPr>
          <a:xfrm>
            <a:off x="4997273" y="284243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AWAY_POINTS</a:t>
            </a:r>
          </a:p>
        </p:txBody>
      </p:sp>
      <p:sp>
        <p:nvSpPr>
          <p:cNvPr id="11" name="Google Shape;4241;p79">
            <a:extLst>
              <a:ext uri="{FF2B5EF4-FFF2-40B4-BE49-F238E27FC236}">
                <a16:creationId xmlns:a16="http://schemas.microsoft.com/office/drawing/2014/main" id="{E83387E1-56CB-4960-B737-7FB5D27C66FA}"/>
              </a:ext>
            </a:extLst>
          </p:cNvPr>
          <p:cNvSpPr txBox="1">
            <a:spLocks/>
          </p:cNvSpPr>
          <p:nvPr/>
        </p:nvSpPr>
        <p:spPr>
          <a:xfrm>
            <a:off x="1619282" y="3417912"/>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HOME_FOREIGN</a:t>
            </a:r>
          </a:p>
        </p:txBody>
      </p:sp>
      <p:sp>
        <p:nvSpPr>
          <p:cNvPr id="12" name="Google Shape;4241;p79">
            <a:extLst>
              <a:ext uri="{FF2B5EF4-FFF2-40B4-BE49-F238E27FC236}">
                <a16:creationId xmlns:a16="http://schemas.microsoft.com/office/drawing/2014/main" id="{347FF056-B12A-489F-B219-6D0A3A71B922}"/>
              </a:ext>
            </a:extLst>
          </p:cNvPr>
          <p:cNvSpPr txBox="1">
            <a:spLocks/>
          </p:cNvSpPr>
          <p:nvPr/>
        </p:nvSpPr>
        <p:spPr>
          <a:xfrm>
            <a:off x="4465992" y="3427218"/>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AWAY_FOREIGN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 name="Google Shape;4241;p79">
            <a:extLst>
              <a:ext uri="{FF2B5EF4-FFF2-40B4-BE49-F238E27FC236}">
                <a16:creationId xmlns:a16="http://schemas.microsoft.com/office/drawing/2014/main" id="{77B603C6-6724-49C8-BDE9-C69D51664B65}"/>
              </a:ext>
            </a:extLst>
          </p:cNvPr>
          <p:cNvSpPr txBox="1">
            <a:spLocks/>
          </p:cNvSpPr>
          <p:nvPr/>
        </p:nvSpPr>
        <p:spPr>
          <a:xfrm>
            <a:off x="1849006" y="-117231"/>
            <a:ext cx="544598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6000" dirty="0">
                <a:solidFill>
                  <a:schemeClr val="bg2"/>
                </a:solidFill>
                <a:latin typeface="Squada One" panose="020B0604020202020204" charset="0"/>
              </a:rPr>
              <a:t>FEATURE SELECTION</a:t>
            </a:r>
          </a:p>
        </p:txBody>
      </p:sp>
      <p:sp>
        <p:nvSpPr>
          <p:cNvPr id="3" name="Google Shape;4241;p79">
            <a:extLst>
              <a:ext uri="{FF2B5EF4-FFF2-40B4-BE49-F238E27FC236}">
                <a16:creationId xmlns:a16="http://schemas.microsoft.com/office/drawing/2014/main" id="{3902AEA6-5ECE-4836-8D8E-1FC7C76108F9}"/>
              </a:ext>
            </a:extLst>
          </p:cNvPr>
          <p:cNvSpPr txBox="1">
            <a:spLocks/>
          </p:cNvSpPr>
          <p:nvPr/>
        </p:nvSpPr>
        <p:spPr>
          <a:xfrm>
            <a:off x="2150564"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HOME_TEAM </a:t>
            </a:r>
          </a:p>
        </p:txBody>
      </p:sp>
      <p:sp>
        <p:nvSpPr>
          <p:cNvPr id="4" name="Google Shape;4241;p79">
            <a:extLst>
              <a:ext uri="{FF2B5EF4-FFF2-40B4-BE49-F238E27FC236}">
                <a16:creationId xmlns:a16="http://schemas.microsoft.com/office/drawing/2014/main" id="{9E20DBEE-CA70-4C41-B2A7-FEA39DB9B826}"/>
              </a:ext>
            </a:extLst>
          </p:cNvPr>
          <p:cNvSpPr txBox="1">
            <a:spLocks/>
          </p:cNvSpPr>
          <p:nvPr/>
        </p:nvSpPr>
        <p:spPr>
          <a:xfrm>
            <a:off x="2150563" y="2320654"/>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HOME_RANK </a:t>
            </a:r>
          </a:p>
        </p:txBody>
      </p:sp>
      <p:sp>
        <p:nvSpPr>
          <p:cNvPr id="5" name="Google Shape;4241;p79">
            <a:extLst>
              <a:ext uri="{FF2B5EF4-FFF2-40B4-BE49-F238E27FC236}">
                <a16:creationId xmlns:a16="http://schemas.microsoft.com/office/drawing/2014/main" id="{C2BEC1F8-CFFA-4EC6-B566-B6BB2A51374C}"/>
              </a:ext>
            </a:extLst>
          </p:cNvPr>
          <p:cNvSpPr txBox="1">
            <a:spLocks/>
          </p:cNvSpPr>
          <p:nvPr/>
        </p:nvSpPr>
        <p:spPr>
          <a:xfrm>
            <a:off x="4915213"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AWAY_TEAM </a:t>
            </a:r>
          </a:p>
        </p:txBody>
      </p:sp>
      <p:sp>
        <p:nvSpPr>
          <p:cNvPr id="6" name="Google Shape;4241;p79">
            <a:extLst>
              <a:ext uri="{FF2B5EF4-FFF2-40B4-BE49-F238E27FC236}">
                <a16:creationId xmlns:a16="http://schemas.microsoft.com/office/drawing/2014/main" id="{AD7B7AEB-AF05-49D1-B162-2629443626FE}"/>
              </a:ext>
            </a:extLst>
          </p:cNvPr>
          <p:cNvSpPr txBox="1">
            <a:spLocks/>
          </p:cNvSpPr>
          <p:nvPr/>
        </p:nvSpPr>
        <p:spPr>
          <a:xfrm>
            <a:off x="4997273" y="230841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AWAY_RANK </a:t>
            </a:r>
          </a:p>
        </p:txBody>
      </p:sp>
      <p:sp>
        <p:nvSpPr>
          <p:cNvPr id="7" name="Google Shape;4241;p79">
            <a:extLst>
              <a:ext uri="{FF2B5EF4-FFF2-40B4-BE49-F238E27FC236}">
                <a16:creationId xmlns:a16="http://schemas.microsoft.com/office/drawing/2014/main" id="{8D02E220-4F65-48D8-8621-0D86B29E3A0D}"/>
              </a:ext>
            </a:extLst>
          </p:cNvPr>
          <p:cNvSpPr txBox="1">
            <a:spLocks/>
          </p:cNvSpPr>
          <p:nvPr/>
        </p:nvSpPr>
        <p:spPr>
          <a:xfrm>
            <a:off x="2150564" y="172182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HOME_SCORE</a:t>
            </a:r>
          </a:p>
        </p:txBody>
      </p:sp>
      <p:sp>
        <p:nvSpPr>
          <p:cNvPr id="8" name="Google Shape;4241;p79">
            <a:extLst>
              <a:ext uri="{FF2B5EF4-FFF2-40B4-BE49-F238E27FC236}">
                <a16:creationId xmlns:a16="http://schemas.microsoft.com/office/drawing/2014/main" id="{DA8F0609-6D31-46BA-BD70-BA9CC39B6462}"/>
              </a:ext>
            </a:extLst>
          </p:cNvPr>
          <p:cNvSpPr txBox="1">
            <a:spLocks/>
          </p:cNvSpPr>
          <p:nvPr/>
        </p:nvSpPr>
        <p:spPr>
          <a:xfrm>
            <a:off x="4997274" y="1708638"/>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AWAY_SCORE</a:t>
            </a:r>
          </a:p>
        </p:txBody>
      </p:sp>
      <p:sp>
        <p:nvSpPr>
          <p:cNvPr id="9" name="Google Shape;4241;p79">
            <a:extLst>
              <a:ext uri="{FF2B5EF4-FFF2-40B4-BE49-F238E27FC236}">
                <a16:creationId xmlns:a16="http://schemas.microsoft.com/office/drawing/2014/main" id="{E9A3CACA-7A3E-4CF9-AD47-C08F9719A1B7}"/>
              </a:ext>
            </a:extLst>
          </p:cNvPr>
          <p:cNvSpPr txBox="1">
            <a:spLocks/>
          </p:cNvSpPr>
          <p:nvPr/>
        </p:nvSpPr>
        <p:spPr>
          <a:xfrm>
            <a:off x="2150563" y="285730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HOME_POINTS</a:t>
            </a:r>
          </a:p>
        </p:txBody>
      </p:sp>
      <p:sp>
        <p:nvSpPr>
          <p:cNvPr id="10" name="Google Shape;4241;p79">
            <a:extLst>
              <a:ext uri="{FF2B5EF4-FFF2-40B4-BE49-F238E27FC236}">
                <a16:creationId xmlns:a16="http://schemas.microsoft.com/office/drawing/2014/main" id="{6E408EDA-795A-4523-90D2-1287143F6D5A}"/>
              </a:ext>
            </a:extLst>
          </p:cNvPr>
          <p:cNvSpPr txBox="1">
            <a:spLocks/>
          </p:cNvSpPr>
          <p:nvPr/>
        </p:nvSpPr>
        <p:spPr>
          <a:xfrm>
            <a:off x="4997273" y="284243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AWAY_POINTS</a:t>
            </a:r>
          </a:p>
        </p:txBody>
      </p:sp>
      <p:sp>
        <p:nvSpPr>
          <p:cNvPr id="11" name="Google Shape;4241;p79">
            <a:extLst>
              <a:ext uri="{FF2B5EF4-FFF2-40B4-BE49-F238E27FC236}">
                <a16:creationId xmlns:a16="http://schemas.microsoft.com/office/drawing/2014/main" id="{E83387E1-56CB-4960-B737-7FB5D27C66FA}"/>
              </a:ext>
            </a:extLst>
          </p:cNvPr>
          <p:cNvSpPr txBox="1">
            <a:spLocks/>
          </p:cNvSpPr>
          <p:nvPr/>
        </p:nvSpPr>
        <p:spPr>
          <a:xfrm>
            <a:off x="1619282" y="3417912"/>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68000"/>
                  </a:schemeClr>
                </a:solidFill>
                <a:latin typeface="Squada One" panose="020B0604020202020204" charset="0"/>
              </a:rPr>
              <a:t>HOME_</a:t>
            </a:r>
            <a:r>
              <a:rPr lang="es-AR" sz="2800" dirty="0">
                <a:solidFill>
                  <a:schemeClr val="bg2">
                    <a:alpha val="66000"/>
                  </a:schemeClr>
                </a:solidFill>
                <a:latin typeface="Squada One" panose="020B0604020202020204" charset="0"/>
              </a:rPr>
              <a:t>FOREIGN</a:t>
            </a:r>
          </a:p>
        </p:txBody>
      </p:sp>
      <p:sp>
        <p:nvSpPr>
          <p:cNvPr id="12" name="Google Shape;4241;p79">
            <a:extLst>
              <a:ext uri="{FF2B5EF4-FFF2-40B4-BE49-F238E27FC236}">
                <a16:creationId xmlns:a16="http://schemas.microsoft.com/office/drawing/2014/main" id="{347FF056-B12A-489F-B219-6D0A3A71B922}"/>
              </a:ext>
            </a:extLst>
          </p:cNvPr>
          <p:cNvSpPr txBox="1">
            <a:spLocks/>
          </p:cNvSpPr>
          <p:nvPr/>
        </p:nvSpPr>
        <p:spPr>
          <a:xfrm>
            <a:off x="4465992" y="3427218"/>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66000"/>
                  </a:schemeClr>
                </a:solidFill>
                <a:latin typeface="Squada One" panose="020B0604020202020204" charset="0"/>
              </a:rPr>
              <a:t>AWAY_FOREIGN</a:t>
            </a:r>
          </a:p>
        </p:txBody>
      </p:sp>
    </p:spTree>
    <p:extLst>
      <p:ext uri="{BB962C8B-B14F-4D97-AF65-F5344CB8AC3E}">
        <p14:creationId xmlns:p14="http://schemas.microsoft.com/office/powerpoint/2010/main" val="2338538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grpSp>
        <p:nvGrpSpPr>
          <p:cNvPr id="2764" name="Google Shape;2764;p51"/>
          <p:cNvGrpSpPr/>
          <p:nvPr/>
        </p:nvGrpSpPr>
        <p:grpSpPr>
          <a:xfrm>
            <a:off x="2763334" y="2722241"/>
            <a:ext cx="3621596" cy="1812392"/>
            <a:chOff x="2763334" y="2950841"/>
            <a:chExt cx="3621596" cy="1812392"/>
          </a:xfrm>
        </p:grpSpPr>
        <p:grpSp>
          <p:nvGrpSpPr>
            <p:cNvPr id="2765" name="Google Shape;2765;p51"/>
            <p:cNvGrpSpPr/>
            <p:nvPr/>
          </p:nvGrpSpPr>
          <p:grpSpPr>
            <a:xfrm>
              <a:off x="2824974" y="2994738"/>
              <a:ext cx="3494051" cy="1685841"/>
              <a:chOff x="-2990849" y="2054868"/>
              <a:chExt cx="3482212" cy="1680129"/>
            </a:xfrm>
          </p:grpSpPr>
          <p:grpSp>
            <p:nvGrpSpPr>
              <p:cNvPr id="2766" name="Google Shape;2766;p51"/>
              <p:cNvGrpSpPr/>
              <p:nvPr/>
            </p:nvGrpSpPr>
            <p:grpSpPr>
              <a:xfrm>
                <a:off x="-2990849" y="2054868"/>
                <a:ext cx="1768487" cy="1658088"/>
                <a:chOff x="7" y="847858"/>
                <a:chExt cx="4606634" cy="4319062"/>
              </a:xfrm>
            </p:grpSpPr>
            <p:sp>
              <p:nvSpPr>
                <p:cNvPr id="2767" name="Google Shape;2767;p51"/>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265971" y="847889"/>
                  <a:ext cx="10514" cy="4319031"/>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4460655"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51"/>
              <p:cNvGrpSpPr/>
              <p:nvPr/>
            </p:nvGrpSpPr>
            <p:grpSpPr>
              <a:xfrm>
                <a:off x="-1277124" y="2054868"/>
                <a:ext cx="1768487" cy="1680129"/>
                <a:chOff x="7" y="847858"/>
                <a:chExt cx="4606634" cy="4376475"/>
              </a:xfrm>
            </p:grpSpPr>
            <p:sp>
              <p:nvSpPr>
                <p:cNvPr id="2796" name="Google Shape;2796;p51"/>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26595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4460679" y="847890"/>
                  <a:ext cx="10254" cy="4376443"/>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24" name="Google Shape;2824;p51"/>
            <p:cNvSpPr/>
            <p:nvPr/>
          </p:nvSpPr>
          <p:spPr>
            <a:xfrm>
              <a:off x="2779799" y="2970025"/>
              <a:ext cx="222838" cy="1773815"/>
            </a:xfrm>
            <a:custGeom>
              <a:avLst/>
              <a:gdLst/>
              <a:ahLst/>
              <a:cxnLst/>
              <a:rect l="l" t="t" r="r" b="b"/>
              <a:pathLst>
                <a:path w="4263" h="33934" extrusionOk="0">
                  <a:moveTo>
                    <a:pt x="392" y="1"/>
                  </a:moveTo>
                  <a:cubicBezTo>
                    <a:pt x="278" y="1"/>
                    <a:pt x="165" y="60"/>
                    <a:pt x="104" y="167"/>
                  </a:cubicBezTo>
                  <a:cubicBezTo>
                    <a:pt x="0" y="324"/>
                    <a:pt x="54" y="539"/>
                    <a:pt x="215" y="632"/>
                  </a:cubicBezTo>
                  <a:lnTo>
                    <a:pt x="3582" y="2700"/>
                  </a:lnTo>
                  <a:lnTo>
                    <a:pt x="3582" y="31765"/>
                  </a:lnTo>
                  <a:lnTo>
                    <a:pt x="935" y="33303"/>
                  </a:lnTo>
                  <a:cubicBezTo>
                    <a:pt x="774" y="33397"/>
                    <a:pt x="720" y="33605"/>
                    <a:pt x="814" y="33765"/>
                  </a:cubicBezTo>
                  <a:cubicBezTo>
                    <a:pt x="873" y="33870"/>
                    <a:pt x="980" y="33933"/>
                    <a:pt x="1100" y="33933"/>
                  </a:cubicBezTo>
                  <a:cubicBezTo>
                    <a:pt x="1103" y="33933"/>
                    <a:pt x="1106" y="33933"/>
                    <a:pt x="1109" y="33933"/>
                  </a:cubicBezTo>
                  <a:cubicBezTo>
                    <a:pt x="1114" y="33933"/>
                    <a:pt x="1119" y="33933"/>
                    <a:pt x="1124" y="33933"/>
                  </a:cubicBezTo>
                  <a:cubicBezTo>
                    <a:pt x="1179" y="33933"/>
                    <a:pt x="1231" y="33917"/>
                    <a:pt x="1280" y="33889"/>
                  </a:cubicBezTo>
                  <a:lnTo>
                    <a:pt x="4095" y="32254"/>
                  </a:lnTo>
                  <a:cubicBezTo>
                    <a:pt x="4199" y="32194"/>
                    <a:pt x="4262" y="32083"/>
                    <a:pt x="4262" y="31963"/>
                  </a:cubicBezTo>
                  <a:lnTo>
                    <a:pt x="4262" y="2512"/>
                  </a:lnTo>
                  <a:cubicBezTo>
                    <a:pt x="4259" y="2395"/>
                    <a:pt x="4199" y="2284"/>
                    <a:pt x="4098" y="2224"/>
                  </a:cubicBezTo>
                  <a:lnTo>
                    <a:pt x="570" y="53"/>
                  </a:lnTo>
                  <a:cubicBezTo>
                    <a:pt x="515" y="18"/>
                    <a:pt x="453"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6145217" y="2970182"/>
              <a:ext cx="222681" cy="1773658"/>
            </a:xfrm>
            <a:custGeom>
              <a:avLst/>
              <a:gdLst/>
              <a:ahLst/>
              <a:cxnLst/>
              <a:rect l="l" t="t" r="r" b="b"/>
              <a:pathLst>
                <a:path w="4260" h="33931" extrusionOk="0">
                  <a:moveTo>
                    <a:pt x="3872" y="0"/>
                  </a:moveTo>
                  <a:cubicBezTo>
                    <a:pt x="3812" y="0"/>
                    <a:pt x="3751" y="16"/>
                    <a:pt x="3696" y="50"/>
                  </a:cubicBezTo>
                  <a:lnTo>
                    <a:pt x="164" y="2221"/>
                  </a:lnTo>
                  <a:cubicBezTo>
                    <a:pt x="64" y="2281"/>
                    <a:pt x="4" y="2392"/>
                    <a:pt x="0" y="2509"/>
                  </a:cubicBezTo>
                  <a:lnTo>
                    <a:pt x="0" y="31960"/>
                  </a:lnTo>
                  <a:cubicBezTo>
                    <a:pt x="0" y="32080"/>
                    <a:pt x="67" y="32191"/>
                    <a:pt x="171" y="32251"/>
                  </a:cubicBezTo>
                  <a:lnTo>
                    <a:pt x="2982" y="33886"/>
                  </a:lnTo>
                  <a:cubicBezTo>
                    <a:pt x="3032" y="33914"/>
                    <a:pt x="3083" y="33930"/>
                    <a:pt x="3141" y="33930"/>
                  </a:cubicBezTo>
                  <a:cubicBezTo>
                    <a:pt x="3146" y="33930"/>
                    <a:pt x="3151" y="33930"/>
                    <a:pt x="3157" y="33930"/>
                  </a:cubicBezTo>
                  <a:cubicBezTo>
                    <a:pt x="3158" y="33930"/>
                    <a:pt x="3159" y="33930"/>
                    <a:pt x="3160" y="33930"/>
                  </a:cubicBezTo>
                  <a:cubicBezTo>
                    <a:pt x="3503" y="33930"/>
                    <a:pt x="3625" y="33474"/>
                    <a:pt x="3328" y="33300"/>
                  </a:cubicBezTo>
                  <a:lnTo>
                    <a:pt x="684" y="31762"/>
                  </a:lnTo>
                  <a:lnTo>
                    <a:pt x="684" y="2697"/>
                  </a:lnTo>
                  <a:lnTo>
                    <a:pt x="4051" y="629"/>
                  </a:lnTo>
                  <a:cubicBezTo>
                    <a:pt x="4212" y="529"/>
                    <a:pt x="4259" y="321"/>
                    <a:pt x="4162" y="160"/>
                  </a:cubicBezTo>
                  <a:cubicBezTo>
                    <a:pt x="4098" y="57"/>
                    <a:pt x="3986" y="0"/>
                    <a:pt x="38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763334" y="2950841"/>
              <a:ext cx="3621596" cy="1812392"/>
            </a:xfrm>
            <a:custGeom>
              <a:avLst/>
              <a:gdLst/>
              <a:ahLst/>
              <a:cxnLst/>
              <a:rect l="l" t="t" r="r" b="b"/>
              <a:pathLst>
                <a:path w="69283" h="34672" extrusionOk="0">
                  <a:moveTo>
                    <a:pt x="707" y="1"/>
                  </a:moveTo>
                  <a:cubicBezTo>
                    <a:pt x="315" y="1"/>
                    <a:pt x="0" y="319"/>
                    <a:pt x="0" y="711"/>
                  </a:cubicBezTo>
                  <a:lnTo>
                    <a:pt x="0" y="33961"/>
                  </a:lnTo>
                  <a:cubicBezTo>
                    <a:pt x="0" y="34354"/>
                    <a:pt x="315" y="34668"/>
                    <a:pt x="707" y="34668"/>
                  </a:cubicBezTo>
                  <a:cubicBezTo>
                    <a:pt x="1096" y="34668"/>
                    <a:pt x="1414" y="34354"/>
                    <a:pt x="1414" y="33961"/>
                  </a:cubicBezTo>
                  <a:lnTo>
                    <a:pt x="1414" y="1418"/>
                  </a:lnTo>
                  <a:lnTo>
                    <a:pt x="67861" y="1418"/>
                  </a:lnTo>
                  <a:lnTo>
                    <a:pt x="67861" y="33961"/>
                  </a:lnTo>
                  <a:cubicBezTo>
                    <a:pt x="67861" y="34354"/>
                    <a:pt x="68180" y="34672"/>
                    <a:pt x="68568" y="34672"/>
                  </a:cubicBezTo>
                  <a:cubicBezTo>
                    <a:pt x="68960" y="34672"/>
                    <a:pt x="69279" y="34354"/>
                    <a:pt x="69282" y="33961"/>
                  </a:cubicBezTo>
                  <a:lnTo>
                    <a:pt x="69282" y="711"/>
                  </a:lnTo>
                  <a:cubicBezTo>
                    <a:pt x="69279" y="319"/>
                    <a:pt x="68960" y="1"/>
                    <a:pt x="68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967037" y="3083612"/>
              <a:ext cx="3213818" cy="35441"/>
            </a:xfrm>
            <a:custGeom>
              <a:avLst/>
              <a:gdLst/>
              <a:ahLst/>
              <a:cxnLst/>
              <a:rect l="l" t="t" r="r" b="b"/>
              <a:pathLst>
                <a:path w="61482" h="678" extrusionOk="0">
                  <a:moveTo>
                    <a:pt x="342" y="1"/>
                  </a:moveTo>
                  <a:cubicBezTo>
                    <a:pt x="154" y="1"/>
                    <a:pt x="0" y="152"/>
                    <a:pt x="0" y="339"/>
                  </a:cubicBezTo>
                  <a:cubicBezTo>
                    <a:pt x="0" y="527"/>
                    <a:pt x="154" y="678"/>
                    <a:pt x="342" y="678"/>
                  </a:cubicBezTo>
                  <a:lnTo>
                    <a:pt x="61143" y="678"/>
                  </a:lnTo>
                  <a:cubicBezTo>
                    <a:pt x="61327" y="678"/>
                    <a:pt x="61481" y="527"/>
                    <a:pt x="61481" y="339"/>
                  </a:cubicBezTo>
                  <a:cubicBezTo>
                    <a:pt x="61481" y="152"/>
                    <a:pt x="61327" y="1"/>
                    <a:pt x="61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rgbClr val="DAD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2824975"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6241450"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51"/>
          <p:cNvGrpSpPr/>
          <p:nvPr/>
        </p:nvGrpSpPr>
        <p:grpSpPr>
          <a:xfrm>
            <a:off x="4125641" y="3997280"/>
            <a:ext cx="892673" cy="763700"/>
            <a:chOff x="4125641" y="3997280"/>
            <a:chExt cx="892673" cy="763700"/>
          </a:xfrm>
        </p:grpSpPr>
        <p:sp>
          <p:nvSpPr>
            <p:cNvPr id="2833" name="Google Shape;2833;p51"/>
            <p:cNvSpPr/>
            <p:nvPr/>
          </p:nvSpPr>
          <p:spPr>
            <a:xfrm>
              <a:off x="4125641" y="4517697"/>
              <a:ext cx="892673" cy="243283"/>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51"/>
            <p:cNvGrpSpPr/>
            <p:nvPr/>
          </p:nvGrpSpPr>
          <p:grpSpPr>
            <a:xfrm>
              <a:off x="4237557" y="3997280"/>
              <a:ext cx="668885" cy="654446"/>
              <a:chOff x="6816275" y="3178227"/>
              <a:chExt cx="1614495" cy="1579642"/>
            </a:xfrm>
          </p:grpSpPr>
          <p:sp>
            <p:nvSpPr>
              <p:cNvPr id="2835" name="Google Shape;2835;p51"/>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4241;p79">
            <a:extLst>
              <a:ext uri="{FF2B5EF4-FFF2-40B4-BE49-F238E27FC236}">
                <a16:creationId xmlns:a16="http://schemas.microsoft.com/office/drawing/2014/main" id="{5295F5F7-6393-43D9-B5FB-60ED4098AD2A}"/>
              </a:ext>
            </a:extLst>
          </p:cNvPr>
          <p:cNvSpPr txBox="1">
            <a:spLocks/>
          </p:cNvSpPr>
          <p:nvPr/>
        </p:nvSpPr>
        <p:spPr>
          <a:xfrm>
            <a:off x="2635943" y="-271210"/>
            <a:ext cx="3583709"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err="1">
                <a:solidFill>
                  <a:schemeClr val="bg2"/>
                </a:solidFill>
                <a:latin typeface="Squada One" panose="020B0604020202020204" charset="0"/>
              </a:rPr>
              <a:t>Decision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Tree</a:t>
            </a:r>
            <a:endParaRPr lang="es-AR" sz="4800" dirty="0">
              <a:solidFill>
                <a:schemeClr val="bg2"/>
              </a:solidFill>
              <a:latin typeface="Squada One" panose="020B0604020202020204" charset="0"/>
            </a:endParaRPr>
          </a:p>
        </p:txBody>
      </p:sp>
      <p:pic>
        <p:nvPicPr>
          <p:cNvPr id="3" name="Picture 2">
            <a:extLst>
              <a:ext uri="{FF2B5EF4-FFF2-40B4-BE49-F238E27FC236}">
                <a16:creationId xmlns:a16="http://schemas.microsoft.com/office/drawing/2014/main" id="{BB0748ED-1210-4FD0-9CDE-4480C7CBA6F4}"/>
              </a:ext>
            </a:extLst>
          </p:cNvPr>
          <p:cNvPicPr>
            <a:picLocks noChangeAspect="1"/>
          </p:cNvPicPr>
          <p:nvPr/>
        </p:nvPicPr>
        <p:blipFill>
          <a:blip r:embed="rId3"/>
          <a:stretch>
            <a:fillRect/>
          </a:stretch>
        </p:blipFill>
        <p:spPr>
          <a:xfrm>
            <a:off x="111408" y="1842713"/>
            <a:ext cx="3909674" cy="2021479"/>
          </a:xfrm>
          <a:prstGeom prst="rect">
            <a:avLst/>
          </a:prstGeom>
        </p:spPr>
      </p:pic>
      <p:pic>
        <p:nvPicPr>
          <p:cNvPr id="5" name="Picture 4">
            <a:extLst>
              <a:ext uri="{FF2B5EF4-FFF2-40B4-BE49-F238E27FC236}">
                <a16:creationId xmlns:a16="http://schemas.microsoft.com/office/drawing/2014/main" id="{1D0E4A30-6C9B-4D87-AF99-B94C37B0699B}"/>
              </a:ext>
            </a:extLst>
          </p:cNvPr>
          <p:cNvPicPr>
            <a:picLocks noChangeAspect="1"/>
          </p:cNvPicPr>
          <p:nvPr/>
        </p:nvPicPr>
        <p:blipFill>
          <a:blip r:embed="rId4"/>
          <a:stretch>
            <a:fillRect/>
          </a:stretch>
        </p:blipFill>
        <p:spPr>
          <a:xfrm>
            <a:off x="4312287" y="1841935"/>
            <a:ext cx="4712321" cy="2021479"/>
          </a:xfrm>
          <a:prstGeom prst="rect">
            <a:avLst/>
          </a:prstGeom>
        </p:spPr>
      </p:pic>
      <p:sp>
        <p:nvSpPr>
          <p:cNvPr id="81" name="Google Shape;4241;p79">
            <a:extLst>
              <a:ext uri="{FF2B5EF4-FFF2-40B4-BE49-F238E27FC236}">
                <a16:creationId xmlns:a16="http://schemas.microsoft.com/office/drawing/2014/main" id="{9A85004E-382E-434B-A563-B94E842FFA4B}"/>
              </a:ext>
            </a:extLst>
          </p:cNvPr>
          <p:cNvSpPr txBox="1">
            <a:spLocks/>
          </p:cNvSpPr>
          <p:nvPr/>
        </p:nvSpPr>
        <p:spPr>
          <a:xfrm>
            <a:off x="463426" y="1041068"/>
            <a:ext cx="3205638"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No </a:t>
            </a:r>
            <a:r>
              <a:rPr lang="es-AR" sz="2800" dirty="0" err="1">
                <a:solidFill>
                  <a:schemeClr val="bg2"/>
                </a:solidFill>
                <a:latin typeface="Squada One" panose="020B0604020202020204" charset="0"/>
              </a:rPr>
              <a:t>Foreign</a:t>
            </a:r>
            <a:r>
              <a:rPr lang="es-AR" sz="2800" dirty="0">
                <a:solidFill>
                  <a:schemeClr val="bg2"/>
                </a:solidFill>
                <a:latin typeface="Squada One" panose="020B0604020202020204" charset="0"/>
              </a:rPr>
              <a:t> </a:t>
            </a:r>
            <a:r>
              <a:rPr lang="es-AR" sz="2800" dirty="0" err="1">
                <a:solidFill>
                  <a:schemeClr val="bg2"/>
                </a:solidFill>
                <a:latin typeface="Squada One" panose="020B0604020202020204" charset="0"/>
              </a:rPr>
              <a:t>Players</a:t>
            </a:r>
            <a:endParaRPr lang="es-AR" sz="2800" dirty="0">
              <a:solidFill>
                <a:schemeClr val="bg2"/>
              </a:solidFill>
              <a:latin typeface="Squada One" panose="020B0604020202020204" charset="0"/>
            </a:endParaRPr>
          </a:p>
        </p:txBody>
      </p:sp>
      <p:sp>
        <p:nvSpPr>
          <p:cNvPr id="82" name="Google Shape;4241;p79">
            <a:extLst>
              <a:ext uri="{FF2B5EF4-FFF2-40B4-BE49-F238E27FC236}">
                <a16:creationId xmlns:a16="http://schemas.microsoft.com/office/drawing/2014/main" id="{D415E756-551E-4DC0-8019-CD40975B4849}"/>
              </a:ext>
            </a:extLst>
          </p:cNvPr>
          <p:cNvSpPr txBox="1">
            <a:spLocks/>
          </p:cNvSpPr>
          <p:nvPr/>
        </p:nvSpPr>
        <p:spPr>
          <a:xfrm>
            <a:off x="5065628" y="856960"/>
            <a:ext cx="320563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err="1">
                <a:solidFill>
                  <a:schemeClr val="bg2"/>
                </a:solidFill>
                <a:latin typeface="Squada One" panose="020B0604020202020204" charset="0"/>
              </a:rPr>
              <a:t>Foreign</a:t>
            </a:r>
            <a:r>
              <a:rPr lang="es-AR" sz="2800" dirty="0">
                <a:solidFill>
                  <a:schemeClr val="bg2"/>
                </a:solidFill>
                <a:latin typeface="Squada One" panose="020B0604020202020204" charset="0"/>
              </a:rPr>
              <a:t> </a:t>
            </a:r>
            <a:r>
              <a:rPr lang="es-AR" sz="2800" dirty="0" err="1">
                <a:solidFill>
                  <a:schemeClr val="bg2"/>
                </a:solidFill>
                <a:latin typeface="Squada One" panose="020B0604020202020204" charset="0"/>
              </a:rPr>
              <a:t>Players</a:t>
            </a:r>
            <a:endParaRPr lang="es-AR" sz="2800" dirty="0">
              <a:solidFill>
                <a:schemeClr val="bg2"/>
              </a:solidFill>
              <a:latin typeface="Squada One" panose="020B0604020202020204" charset="0"/>
            </a:endParaRPr>
          </a:p>
        </p:txBody>
      </p:sp>
    </p:spTree>
    <p:extLst>
      <p:ext uri="{BB962C8B-B14F-4D97-AF65-F5344CB8AC3E}">
        <p14:creationId xmlns:p14="http://schemas.microsoft.com/office/powerpoint/2010/main" val="1839399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grpSp>
        <p:nvGrpSpPr>
          <p:cNvPr id="3115" name="Google Shape;3115;p56"/>
          <p:cNvGrpSpPr/>
          <p:nvPr/>
        </p:nvGrpSpPr>
        <p:grpSpPr>
          <a:xfrm>
            <a:off x="6590749" y="3907714"/>
            <a:ext cx="1051455" cy="960826"/>
            <a:chOff x="6590749" y="2805576"/>
            <a:chExt cx="1051455" cy="960826"/>
          </a:xfrm>
        </p:grpSpPr>
        <p:sp>
          <p:nvSpPr>
            <p:cNvPr id="3116" name="Google Shape;3116;p56"/>
            <p:cNvSpPr/>
            <p:nvPr/>
          </p:nvSpPr>
          <p:spPr>
            <a:xfrm>
              <a:off x="6590749" y="3479857"/>
              <a:ext cx="1051455" cy="286545"/>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7" name="Google Shape;3117;p56"/>
            <p:cNvGrpSpPr/>
            <p:nvPr/>
          </p:nvGrpSpPr>
          <p:grpSpPr>
            <a:xfrm>
              <a:off x="6696232" y="2805576"/>
              <a:ext cx="840506" cy="822362"/>
              <a:chOff x="6816275" y="3178227"/>
              <a:chExt cx="1614495" cy="1579642"/>
            </a:xfrm>
          </p:grpSpPr>
          <p:sp>
            <p:nvSpPr>
              <p:cNvPr id="3118" name="Google Shape;3118;p56"/>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4241;p79">
            <a:extLst>
              <a:ext uri="{FF2B5EF4-FFF2-40B4-BE49-F238E27FC236}">
                <a16:creationId xmlns:a16="http://schemas.microsoft.com/office/drawing/2014/main" id="{5B00DF75-357D-4D46-A90D-71AE144F1CA1}"/>
              </a:ext>
            </a:extLst>
          </p:cNvPr>
          <p:cNvSpPr txBox="1">
            <a:spLocks/>
          </p:cNvSpPr>
          <p:nvPr/>
        </p:nvSpPr>
        <p:spPr>
          <a:xfrm>
            <a:off x="-93785" y="964360"/>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a:solidFill>
                  <a:schemeClr val="bg2"/>
                </a:solidFill>
                <a:latin typeface="Squada One" panose="020B0604020202020204" charset="0"/>
              </a:rPr>
              <a:t>No </a:t>
            </a:r>
            <a:r>
              <a:rPr lang="es-AR" sz="4800" dirty="0" err="1">
                <a:solidFill>
                  <a:schemeClr val="bg2"/>
                </a:solidFill>
                <a:latin typeface="Squada One" panose="020B0604020202020204" charset="0"/>
              </a:rPr>
              <a:t>Foreign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Players</a:t>
            </a:r>
            <a:endParaRPr lang="es-AR" sz="4800" dirty="0">
              <a:solidFill>
                <a:schemeClr val="bg2"/>
              </a:solidFill>
              <a:latin typeface="Squada One" panose="020B0604020202020204" charset="0"/>
            </a:endParaRPr>
          </a:p>
        </p:txBody>
      </p:sp>
      <p:sp>
        <p:nvSpPr>
          <p:cNvPr id="11" name="Google Shape;4241;p79">
            <a:extLst>
              <a:ext uri="{FF2B5EF4-FFF2-40B4-BE49-F238E27FC236}">
                <a16:creationId xmlns:a16="http://schemas.microsoft.com/office/drawing/2014/main" id="{98AA105A-08CF-41FE-A095-9E7C782FE2FC}"/>
              </a:ext>
            </a:extLst>
          </p:cNvPr>
          <p:cNvSpPr txBox="1">
            <a:spLocks/>
          </p:cNvSpPr>
          <p:nvPr/>
        </p:nvSpPr>
        <p:spPr>
          <a:xfrm>
            <a:off x="149522" y="2688084"/>
            <a:ext cx="3634154"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err="1">
                <a:solidFill>
                  <a:schemeClr val="bg2"/>
                </a:solidFill>
                <a:latin typeface="Squada One" panose="020B0604020202020204" charset="0"/>
              </a:rPr>
              <a:t>Foreign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Players</a:t>
            </a:r>
            <a:endParaRPr lang="es-AR" sz="4800" dirty="0">
              <a:solidFill>
                <a:schemeClr val="bg2"/>
              </a:solidFill>
              <a:latin typeface="Squada One" panose="020B0604020202020204" charset="0"/>
            </a:endParaRPr>
          </a:p>
        </p:txBody>
      </p:sp>
      <p:grpSp>
        <p:nvGrpSpPr>
          <p:cNvPr id="14" name="Google Shape;3623;p64">
            <a:extLst>
              <a:ext uri="{FF2B5EF4-FFF2-40B4-BE49-F238E27FC236}">
                <a16:creationId xmlns:a16="http://schemas.microsoft.com/office/drawing/2014/main" id="{F8FDD956-65D0-4943-9059-A3EEC519CDFC}"/>
              </a:ext>
            </a:extLst>
          </p:cNvPr>
          <p:cNvGrpSpPr/>
          <p:nvPr/>
        </p:nvGrpSpPr>
        <p:grpSpPr>
          <a:xfrm>
            <a:off x="5426406" y="711442"/>
            <a:ext cx="2649391" cy="1371600"/>
            <a:chOff x="3858357" y="2027361"/>
            <a:chExt cx="1427283" cy="738859"/>
          </a:xfrm>
        </p:grpSpPr>
        <p:sp>
          <p:nvSpPr>
            <p:cNvPr id="15" name="Google Shape;3624;p64">
              <a:extLst>
                <a:ext uri="{FF2B5EF4-FFF2-40B4-BE49-F238E27FC236}">
                  <a16:creationId xmlns:a16="http://schemas.microsoft.com/office/drawing/2014/main" id="{FB99CE3D-F11A-4D77-BB26-EB1631893946}"/>
                </a:ext>
              </a:extLst>
            </p:cNvPr>
            <p:cNvSpPr/>
            <p:nvPr/>
          </p:nvSpPr>
          <p:spPr>
            <a:xfrm>
              <a:off x="3858357" y="2027361"/>
              <a:ext cx="1427283" cy="738859"/>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25;p64">
              <a:extLst>
                <a:ext uri="{FF2B5EF4-FFF2-40B4-BE49-F238E27FC236}">
                  <a16:creationId xmlns:a16="http://schemas.microsoft.com/office/drawing/2014/main" id="{3B09608F-AD63-476A-B1AC-747CF6DB4E2D}"/>
                </a:ext>
              </a:extLst>
            </p:cNvPr>
            <p:cNvSpPr/>
            <p:nvPr/>
          </p:nvSpPr>
          <p:spPr>
            <a:xfrm>
              <a:off x="4046206" y="2027361"/>
              <a:ext cx="968429" cy="738859"/>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26;p64">
              <a:extLst>
                <a:ext uri="{FF2B5EF4-FFF2-40B4-BE49-F238E27FC236}">
                  <a16:creationId xmlns:a16="http://schemas.microsoft.com/office/drawing/2014/main" id="{C742BDDA-F424-498C-80BB-7C88AF8856C3}"/>
                </a:ext>
              </a:extLst>
            </p:cNvPr>
            <p:cNvSpPr/>
            <p:nvPr/>
          </p:nvSpPr>
          <p:spPr>
            <a:xfrm>
              <a:off x="4349112" y="2027361"/>
              <a:ext cx="853647" cy="738859"/>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27;p64">
              <a:extLst>
                <a:ext uri="{FF2B5EF4-FFF2-40B4-BE49-F238E27FC236}">
                  <a16:creationId xmlns:a16="http://schemas.microsoft.com/office/drawing/2014/main" id="{3774B076-EB63-429B-BE42-4BF18915FC3A}"/>
                </a:ext>
              </a:extLst>
            </p:cNvPr>
            <p:cNvSpPr/>
            <p:nvPr/>
          </p:nvSpPr>
          <p:spPr>
            <a:xfrm>
              <a:off x="3999037" y="2290182"/>
              <a:ext cx="475222" cy="396698"/>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28;p64">
              <a:extLst>
                <a:ext uri="{FF2B5EF4-FFF2-40B4-BE49-F238E27FC236}">
                  <a16:creationId xmlns:a16="http://schemas.microsoft.com/office/drawing/2014/main" id="{B9552E20-4DD8-4273-8DA2-702671815364}"/>
                </a:ext>
              </a:extLst>
            </p:cNvPr>
            <p:cNvSpPr/>
            <p:nvPr/>
          </p:nvSpPr>
          <p:spPr>
            <a:xfrm>
              <a:off x="4669467" y="2290182"/>
              <a:ext cx="474947" cy="396698"/>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623;p64">
            <a:extLst>
              <a:ext uri="{FF2B5EF4-FFF2-40B4-BE49-F238E27FC236}">
                <a16:creationId xmlns:a16="http://schemas.microsoft.com/office/drawing/2014/main" id="{F26BA099-05DA-4BF9-831E-0A1F2D827C07}"/>
              </a:ext>
            </a:extLst>
          </p:cNvPr>
          <p:cNvGrpSpPr/>
          <p:nvPr/>
        </p:nvGrpSpPr>
        <p:grpSpPr>
          <a:xfrm>
            <a:off x="5426406" y="2491864"/>
            <a:ext cx="2649391" cy="1371600"/>
            <a:chOff x="3858357" y="2027361"/>
            <a:chExt cx="1427283" cy="738859"/>
          </a:xfrm>
        </p:grpSpPr>
        <p:sp>
          <p:nvSpPr>
            <p:cNvPr id="32" name="Google Shape;3624;p64">
              <a:extLst>
                <a:ext uri="{FF2B5EF4-FFF2-40B4-BE49-F238E27FC236}">
                  <a16:creationId xmlns:a16="http://schemas.microsoft.com/office/drawing/2014/main" id="{6D59B263-6C74-44B3-AB7C-9437AF762A78}"/>
                </a:ext>
              </a:extLst>
            </p:cNvPr>
            <p:cNvSpPr/>
            <p:nvPr/>
          </p:nvSpPr>
          <p:spPr>
            <a:xfrm>
              <a:off x="3858357" y="2027361"/>
              <a:ext cx="1427283" cy="738859"/>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25;p64">
              <a:extLst>
                <a:ext uri="{FF2B5EF4-FFF2-40B4-BE49-F238E27FC236}">
                  <a16:creationId xmlns:a16="http://schemas.microsoft.com/office/drawing/2014/main" id="{D4C3D9A7-B70B-4BC9-B83A-4387DAFB1628}"/>
                </a:ext>
              </a:extLst>
            </p:cNvPr>
            <p:cNvSpPr/>
            <p:nvPr/>
          </p:nvSpPr>
          <p:spPr>
            <a:xfrm>
              <a:off x="4046206" y="2027361"/>
              <a:ext cx="968429" cy="738859"/>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26;p64">
              <a:extLst>
                <a:ext uri="{FF2B5EF4-FFF2-40B4-BE49-F238E27FC236}">
                  <a16:creationId xmlns:a16="http://schemas.microsoft.com/office/drawing/2014/main" id="{9F020171-9915-435E-A0A4-2C2826764021}"/>
                </a:ext>
              </a:extLst>
            </p:cNvPr>
            <p:cNvSpPr/>
            <p:nvPr/>
          </p:nvSpPr>
          <p:spPr>
            <a:xfrm>
              <a:off x="4349112" y="2027361"/>
              <a:ext cx="853647" cy="738859"/>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27;p64">
              <a:extLst>
                <a:ext uri="{FF2B5EF4-FFF2-40B4-BE49-F238E27FC236}">
                  <a16:creationId xmlns:a16="http://schemas.microsoft.com/office/drawing/2014/main" id="{F581B79B-8E0B-4F8E-8C2A-4D2F07D95E8B}"/>
                </a:ext>
              </a:extLst>
            </p:cNvPr>
            <p:cNvSpPr/>
            <p:nvPr/>
          </p:nvSpPr>
          <p:spPr>
            <a:xfrm>
              <a:off x="3999037" y="2290182"/>
              <a:ext cx="475222" cy="396698"/>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28;p64">
              <a:extLst>
                <a:ext uri="{FF2B5EF4-FFF2-40B4-BE49-F238E27FC236}">
                  <a16:creationId xmlns:a16="http://schemas.microsoft.com/office/drawing/2014/main" id="{4487FC58-5778-4421-950F-02E6BC3DD128}"/>
                </a:ext>
              </a:extLst>
            </p:cNvPr>
            <p:cNvSpPr/>
            <p:nvPr/>
          </p:nvSpPr>
          <p:spPr>
            <a:xfrm>
              <a:off x="4669467" y="2290182"/>
              <a:ext cx="474947" cy="396698"/>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241;p79">
            <a:extLst>
              <a:ext uri="{FF2B5EF4-FFF2-40B4-BE49-F238E27FC236}">
                <a16:creationId xmlns:a16="http://schemas.microsoft.com/office/drawing/2014/main" id="{B547F0F5-2E08-4BBF-AF13-0956CAD3A666}"/>
              </a:ext>
            </a:extLst>
          </p:cNvPr>
          <p:cNvSpPr txBox="1">
            <a:spLocks/>
          </p:cNvSpPr>
          <p:nvPr/>
        </p:nvSpPr>
        <p:spPr>
          <a:xfrm>
            <a:off x="5479143" y="964360"/>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46.99%</a:t>
            </a:r>
          </a:p>
        </p:txBody>
      </p:sp>
      <p:sp>
        <p:nvSpPr>
          <p:cNvPr id="40" name="Google Shape;4241;p79">
            <a:extLst>
              <a:ext uri="{FF2B5EF4-FFF2-40B4-BE49-F238E27FC236}">
                <a16:creationId xmlns:a16="http://schemas.microsoft.com/office/drawing/2014/main" id="{1EED4973-5268-4D68-ADEA-A3D2F68E9C4D}"/>
              </a:ext>
            </a:extLst>
          </p:cNvPr>
          <p:cNvSpPr txBox="1">
            <a:spLocks/>
          </p:cNvSpPr>
          <p:nvPr/>
        </p:nvSpPr>
        <p:spPr>
          <a:xfrm>
            <a:off x="5467201" y="2761919"/>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50.60%</a:t>
            </a:r>
          </a:p>
        </p:txBody>
      </p:sp>
      <p:sp>
        <p:nvSpPr>
          <p:cNvPr id="41" name="Google Shape;4241;p79">
            <a:extLst>
              <a:ext uri="{FF2B5EF4-FFF2-40B4-BE49-F238E27FC236}">
                <a16:creationId xmlns:a16="http://schemas.microsoft.com/office/drawing/2014/main" id="{9DE33B6D-5BA2-4942-8537-7EDE0DE269F4}"/>
              </a:ext>
            </a:extLst>
          </p:cNvPr>
          <p:cNvSpPr txBox="1">
            <a:spLocks/>
          </p:cNvSpPr>
          <p:nvPr/>
        </p:nvSpPr>
        <p:spPr>
          <a:xfrm>
            <a:off x="6725535" y="2737319"/>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46.99%</a:t>
            </a:r>
          </a:p>
        </p:txBody>
      </p:sp>
      <p:sp>
        <p:nvSpPr>
          <p:cNvPr id="42" name="Google Shape;4241;p79">
            <a:extLst>
              <a:ext uri="{FF2B5EF4-FFF2-40B4-BE49-F238E27FC236}">
                <a16:creationId xmlns:a16="http://schemas.microsoft.com/office/drawing/2014/main" id="{48CF9C20-0201-4370-ACF6-8E9C4D93B62E}"/>
              </a:ext>
            </a:extLst>
          </p:cNvPr>
          <p:cNvSpPr txBox="1">
            <a:spLocks/>
          </p:cNvSpPr>
          <p:nvPr/>
        </p:nvSpPr>
        <p:spPr>
          <a:xfrm>
            <a:off x="6708160" y="971176"/>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39.76%</a:t>
            </a:r>
          </a:p>
        </p:txBody>
      </p:sp>
      <p:sp>
        <p:nvSpPr>
          <p:cNvPr id="43" name="Google Shape;4241;p79">
            <a:extLst>
              <a:ext uri="{FF2B5EF4-FFF2-40B4-BE49-F238E27FC236}">
                <a16:creationId xmlns:a16="http://schemas.microsoft.com/office/drawing/2014/main" id="{464A73E6-15DA-4FBE-AD92-7C83B1636FB7}"/>
              </a:ext>
            </a:extLst>
          </p:cNvPr>
          <p:cNvSpPr txBox="1">
            <a:spLocks/>
          </p:cNvSpPr>
          <p:nvPr/>
        </p:nvSpPr>
        <p:spPr>
          <a:xfrm>
            <a:off x="3700530" y="526558"/>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
        <p:nvSpPr>
          <p:cNvPr id="44" name="Google Shape;4241;p79">
            <a:extLst>
              <a:ext uri="{FF2B5EF4-FFF2-40B4-BE49-F238E27FC236}">
                <a16:creationId xmlns:a16="http://schemas.microsoft.com/office/drawing/2014/main" id="{442BEE2D-6417-43D0-94C6-A6457239C271}"/>
              </a:ext>
            </a:extLst>
          </p:cNvPr>
          <p:cNvSpPr txBox="1">
            <a:spLocks/>
          </p:cNvSpPr>
          <p:nvPr/>
        </p:nvSpPr>
        <p:spPr>
          <a:xfrm>
            <a:off x="5001834" y="538235"/>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Random</a:t>
            </a:r>
            <a:r>
              <a:rPr lang="es-AR" sz="1600" dirty="0">
                <a:solidFill>
                  <a:schemeClr val="bg2"/>
                </a:solidFill>
                <a:latin typeface="Squada One" panose="020B0604020202020204" charset="0"/>
              </a:rPr>
              <a:t> Forest</a:t>
            </a:r>
          </a:p>
        </p:txBody>
      </p:sp>
      <p:sp>
        <p:nvSpPr>
          <p:cNvPr id="45" name="Google Shape;4241;p79">
            <a:extLst>
              <a:ext uri="{FF2B5EF4-FFF2-40B4-BE49-F238E27FC236}">
                <a16:creationId xmlns:a16="http://schemas.microsoft.com/office/drawing/2014/main" id="{B60B20FF-23D5-4F18-9E37-D324149AAC4B}"/>
              </a:ext>
            </a:extLst>
          </p:cNvPr>
          <p:cNvSpPr txBox="1">
            <a:spLocks/>
          </p:cNvSpPr>
          <p:nvPr/>
        </p:nvSpPr>
        <p:spPr>
          <a:xfrm>
            <a:off x="3715744" y="2358370"/>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
        <p:nvSpPr>
          <p:cNvPr id="46" name="Google Shape;4241;p79">
            <a:extLst>
              <a:ext uri="{FF2B5EF4-FFF2-40B4-BE49-F238E27FC236}">
                <a16:creationId xmlns:a16="http://schemas.microsoft.com/office/drawing/2014/main" id="{849660D1-C2B8-4AD3-A611-1848CB8DAC22}"/>
              </a:ext>
            </a:extLst>
          </p:cNvPr>
          <p:cNvSpPr txBox="1">
            <a:spLocks/>
          </p:cNvSpPr>
          <p:nvPr/>
        </p:nvSpPr>
        <p:spPr>
          <a:xfrm>
            <a:off x="4984459" y="2367982"/>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Random</a:t>
            </a:r>
            <a:r>
              <a:rPr lang="es-AR" sz="1600" dirty="0">
                <a:solidFill>
                  <a:schemeClr val="bg2"/>
                </a:solidFill>
                <a:latin typeface="Squada One" panose="020B0604020202020204" charset="0"/>
              </a:rPr>
              <a:t> Forest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4"/>
        <p:cNvGrpSpPr/>
        <p:nvPr/>
      </p:nvGrpSpPr>
      <p:grpSpPr>
        <a:xfrm>
          <a:off x="0" y="0"/>
          <a:ext cx="0" cy="0"/>
          <a:chOff x="0" y="0"/>
          <a:chExt cx="0" cy="0"/>
        </a:xfrm>
      </p:grpSpPr>
      <p:pic>
        <p:nvPicPr>
          <p:cNvPr id="16" name="Imagen 15" descr="Un joven sonriendo con un texto en blanco&#10;&#10;Descripción generada automáticamente">
            <a:extLst>
              <a:ext uri="{FF2B5EF4-FFF2-40B4-BE49-F238E27FC236}">
                <a16:creationId xmlns:a16="http://schemas.microsoft.com/office/drawing/2014/main" id="{77E68E4E-4CB7-5958-2217-E60DB46B2C29}"/>
              </a:ext>
            </a:extLst>
          </p:cNvPr>
          <p:cNvPicPr>
            <a:picLocks noChangeAspect="1"/>
          </p:cNvPicPr>
          <p:nvPr/>
        </p:nvPicPr>
        <p:blipFill>
          <a:blip r:embed="rId3"/>
          <a:stretch>
            <a:fillRect/>
          </a:stretch>
        </p:blipFill>
        <p:spPr>
          <a:xfrm>
            <a:off x="6848213" y="2670237"/>
            <a:ext cx="1823256" cy="2418112"/>
          </a:xfrm>
          <a:prstGeom prst="rect">
            <a:avLst/>
          </a:prstGeom>
        </p:spPr>
      </p:pic>
      <p:pic>
        <p:nvPicPr>
          <p:cNvPr id="3" name="Imagen 2" descr="Imagen de la pantalla de un celular con la foto de una persona&#10;&#10;Descripción generada automáticamente con confianza media">
            <a:extLst>
              <a:ext uri="{FF2B5EF4-FFF2-40B4-BE49-F238E27FC236}">
                <a16:creationId xmlns:a16="http://schemas.microsoft.com/office/drawing/2014/main" id="{EAB820DC-9C0E-FB67-E354-C0BA1E664C6B}"/>
              </a:ext>
            </a:extLst>
          </p:cNvPr>
          <p:cNvPicPr>
            <a:picLocks noChangeAspect="1"/>
          </p:cNvPicPr>
          <p:nvPr/>
        </p:nvPicPr>
        <p:blipFill>
          <a:blip r:embed="rId4"/>
          <a:stretch>
            <a:fillRect/>
          </a:stretch>
        </p:blipFill>
        <p:spPr>
          <a:xfrm>
            <a:off x="2454660" y="1359752"/>
            <a:ext cx="1827692" cy="2423995"/>
          </a:xfrm>
          <a:prstGeom prst="rect">
            <a:avLst/>
          </a:prstGeom>
        </p:spPr>
      </p:pic>
      <p:pic>
        <p:nvPicPr>
          <p:cNvPr id="5" name="Imagen 4" descr="Un hombre con una playera de color blanco&#10;&#10;Descripción generada automáticamente con confianza media">
            <a:extLst>
              <a:ext uri="{FF2B5EF4-FFF2-40B4-BE49-F238E27FC236}">
                <a16:creationId xmlns:a16="http://schemas.microsoft.com/office/drawing/2014/main" id="{BF6398A5-A266-A7A3-6D12-F0D70F36AFE5}"/>
              </a:ext>
            </a:extLst>
          </p:cNvPr>
          <p:cNvPicPr>
            <a:picLocks noChangeAspect="1"/>
          </p:cNvPicPr>
          <p:nvPr/>
        </p:nvPicPr>
        <p:blipFill>
          <a:blip r:embed="rId5"/>
          <a:stretch>
            <a:fillRect/>
          </a:stretch>
        </p:blipFill>
        <p:spPr>
          <a:xfrm>
            <a:off x="323708" y="147754"/>
            <a:ext cx="1827693" cy="2423996"/>
          </a:xfrm>
          <a:prstGeom prst="rect">
            <a:avLst/>
          </a:prstGeom>
        </p:spPr>
      </p:pic>
      <p:pic>
        <p:nvPicPr>
          <p:cNvPr id="7" name="Imagen 6" descr="Una captura de pantalla de un celular con la foto de una persona&#10;&#10;Descripción generada automáticamente con confianza media">
            <a:extLst>
              <a:ext uri="{FF2B5EF4-FFF2-40B4-BE49-F238E27FC236}">
                <a16:creationId xmlns:a16="http://schemas.microsoft.com/office/drawing/2014/main" id="{0EB0B822-CA9D-DA92-7ED9-E8BF04AD445F}"/>
              </a:ext>
            </a:extLst>
          </p:cNvPr>
          <p:cNvPicPr>
            <a:picLocks noChangeAspect="1"/>
          </p:cNvPicPr>
          <p:nvPr/>
        </p:nvPicPr>
        <p:blipFill>
          <a:blip r:embed="rId6"/>
          <a:stretch>
            <a:fillRect/>
          </a:stretch>
        </p:blipFill>
        <p:spPr>
          <a:xfrm>
            <a:off x="323707" y="2664353"/>
            <a:ext cx="1827693" cy="2423996"/>
          </a:xfrm>
          <a:prstGeom prst="rect">
            <a:avLst/>
          </a:prstGeom>
        </p:spPr>
      </p:pic>
      <p:pic>
        <p:nvPicPr>
          <p:cNvPr id="9" name="Imagen 8" descr="Un hombre con una playera de color azul&#10;&#10;Descripción generada automáticamente con confianza media">
            <a:extLst>
              <a:ext uri="{FF2B5EF4-FFF2-40B4-BE49-F238E27FC236}">
                <a16:creationId xmlns:a16="http://schemas.microsoft.com/office/drawing/2014/main" id="{E4D44446-1A08-C34D-2DDC-11FF40CF32BC}"/>
              </a:ext>
            </a:extLst>
          </p:cNvPr>
          <p:cNvPicPr>
            <a:picLocks noChangeAspect="1"/>
          </p:cNvPicPr>
          <p:nvPr/>
        </p:nvPicPr>
        <p:blipFill>
          <a:blip r:embed="rId7"/>
          <a:stretch>
            <a:fillRect/>
          </a:stretch>
        </p:blipFill>
        <p:spPr>
          <a:xfrm>
            <a:off x="4861650" y="1359751"/>
            <a:ext cx="1827693" cy="2423996"/>
          </a:xfrm>
          <a:prstGeom prst="rect">
            <a:avLst/>
          </a:prstGeom>
        </p:spPr>
      </p:pic>
      <p:pic>
        <p:nvPicPr>
          <p:cNvPr id="13" name="Imagen 12" descr="Una captura de pantalla de un celular con la imagen de una persona&#10;&#10;Descripción generada automáticamente con confianza media">
            <a:extLst>
              <a:ext uri="{FF2B5EF4-FFF2-40B4-BE49-F238E27FC236}">
                <a16:creationId xmlns:a16="http://schemas.microsoft.com/office/drawing/2014/main" id="{8B182321-5D1B-23DE-7DEC-EA1ED5F2BFD0}"/>
              </a:ext>
            </a:extLst>
          </p:cNvPr>
          <p:cNvPicPr>
            <a:picLocks noChangeAspect="1"/>
          </p:cNvPicPr>
          <p:nvPr/>
        </p:nvPicPr>
        <p:blipFill>
          <a:blip r:embed="rId8"/>
          <a:stretch>
            <a:fillRect/>
          </a:stretch>
        </p:blipFill>
        <p:spPr>
          <a:xfrm>
            <a:off x="6843776" y="147753"/>
            <a:ext cx="1827693" cy="2423996"/>
          </a:xfrm>
          <a:prstGeom prst="rect">
            <a:avLst/>
          </a:prstGeom>
        </p:spPr>
      </p:pic>
      <p:sp>
        <p:nvSpPr>
          <p:cNvPr id="14" name="Google Shape;2560;p47">
            <a:extLst>
              <a:ext uri="{FF2B5EF4-FFF2-40B4-BE49-F238E27FC236}">
                <a16:creationId xmlns:a16="http://schemas.microsoft.com/office/drawing/2014/main" id="{E7D2680B-8803-539B-0783-5AE23745ABCD}"/>
              </a:ext>
            </a:extLst>
          </p:cNvPr>
          <p:cNvSpPr txBox="1">
            <a:spLocks/>
          </p:cNvSpPr>
          <p:nvPr/>
        </p:nvSpPr>
        <p:spPr>
          <a:xfrm>
            <a:off x="2195710" y="246685"/>
            <a:ext cx="4625362"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6600" dirty="0">
                <a:solidFill>
                  <a:schemeClr val="bg2"/>
                </a:solidFill>
                <a:latin typeface="Squada One" panose="020B0604020202020204" charset="0"/>
              </a:rPr>
              <a:t>P</a:t>
            </a:r>
            <a:r>
              <a:rPr lang="es-AR" sz="6600" dirty="0">
                <a:solidFill>
                  <a:schemeClr val="bg2"/>
                </a:solidFill>
                <a:latin typeface="Squada One" panose="020B0604020202020204" charset="0"/>
              </a:rPr>
              <a:t>LAYERS</a:t>
            </a:r>
          </a:p>
        </p:txBody>
      </p:sp>
      <p:grpSp>
        <p:nvGrpSpPr>
          <p:cNvPr id="10" name="Google Shape;3059;p55">
            <a:extLst>
              <a:ext uri="{FF2B5EF4-FFF2-40B4-BE49-F238E27FC236}">
                <a16:creationId xmlns:a16="http://schemas.microsoft.com/office/drawing/2014/main" id="{409A439B-F082-4DC8-97B3-F73235F5C796}"/>
              </a:ext>
            </a:extLst>
          </p:cNvPr>
          <p:cNvGrpSpPr/>
          <p:nvPr/>
        </p:nvGrpSpPr>
        <p:grpSpPr>
          <a:xfrm>
            <a:off x="12221755" y="1536163"/>
            <a:ext cx="3858794" cy="3249477"/>
            <a:chOff x="713296" y="1359088"/>
            <a:chExt cx="3858794" cy="3249477"/>
          </a:xfrm>
        </p:grpSpPr>
        <p:sp>
          <p:nvSpPr>
            <p:cNvPr id="11" name="Google Shape;3060;p55">
              <a:extLst>
                <a:ext uri="{FF2B5EF4-FFF2-40B4-BE49-F238E27FC236}">
                  <a16:creationId xmlns:a16="http://schemas.microsoft.com/office/drawing/2014/main" id="{9C9C981C-1854-46D8-AD95-D335ECC007E8}"/>
                </a:ext>
              </a:extLst>
            </p:cNvPr>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061;p55">
              <a:extLst>
                <a:ext uri="{FF2B5EF4-FFF2-40B4-BE49-F238E27FC236}">
                  <a16:creationId xmlns:a16="http://schemas.microsoft.com/office/drawing/2014/main" id="{CC16BE6E-4BAF-49E3-B36B-62541ACEECBA}"/>
                </a:ext>
              </a:extLst>
            </p:cNvPr>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062;p55">
              <a:extLst>
                <a:ext uri="{FF2B5EF4-FFF2-40B4-BE49-F238E27FC236}">
                  <a16:creationId xmlns:a16="http://schemas.microsoft.com/office/drawing/2014/main" id="{9B8AC02B-4449-4F08-B6E1-F7C69B10A332}"/>
                </a:ext>
              </a:extLst>
            </p:cNvPr>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063;p55">
              <a:extLst>
                <a:ext uri="{FF2B5EF4-FFF2-40B4-BE49-F238E27FC236}">
                  <a16:creationId xmlns:a16="http://schemas.microsoft.com/office/drawing/2014/main" id="{12D5E666-3719-43C0-8CA1-83619EDFF065}"/>
                </a:ext>
              </a:extLst>
            </p:cNvPr>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064;p55">
              <a:extLst>
                <a:ext uri="{FF2B5EF4-FFF2-40B4-BE49-F238E27FC236}">
                  <a16:creationId xmlns:a16="http://schemas.microsoft.com/office/drawing/2014/main" id="{CC20212F-8A0E-4A22-9136-16BF8CB2A84A}"/>
                </a:ext>
              </a:extLst>
            </p:cNvPr>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065;p55">
              <a:extLst>
                <a:ext uri="{FF2B5EF4-FFF2-40B4-BE49-F238E27FC236}">
                  <a16:creationId xmlns:a16="http://schemas.microsoft.com/office/drawing/2014/main" id="{0F580E7A-7D1C-4D31-ADB6-F1B6C607B6A6}"/>
                </a:ext>
              </a:extLst>
            </p:cNvPr>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066;p55">
              <a:extLst>
                <a:ext uri="{FF2B5EF4-FFF2-40B4-BE49-F238E27FC236}">
                  <a16:creationId xmlns:a16="http://schemas.microsoft.com/office/drawing/2014/main" id="{1B2A379F-5D72-4875-A276-3326025C8E7D}"/>
                </a:ext>
              </a:extLst>
            </p:cNvPr>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067;p55">
              <a:extLst>
                <a:ext uri="{FF2B5EF4-FFF2-40B4-BE49-F238E27FC236}">
                  <a16:creationId xmlns:a16="http://schemas.microsoft.com/office/drawing/2014/main" id="{3178E1CA-15F6-4EFD-BAC4-50614DC6B034}"/>
                </a:ext>
              </a:extLst>
            </p:cNvPr>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068;p55">
              <a:extLst>
                <a:ext uri="{FF2B5EF4-FFF2-40B4-BE49-F238E27FC236}">
                  <a16:creationId xmlns:a16="http://schemas.microsoft.com/office/drawing/2014/main" id="{31EA7E28-DC43-46D9-88A2-98156182433D}"/>
                </a:ext>
              </a:extLst>
            </p:cNvPr>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3069;p55">
              <a:extLst>
                <a:ext uri="{FF2B5EF4-FFF2-40B4-BE49-F238E27FC236}">
                  <a16:creationId xmlns:a16="http://schemas.microsoft.com/office/drawing/2014/main" id="{B43947D1-F20E-4ADF-B9FA-4AC096193857}"/>
                </a:ext>
              </a:extLst>
            </p:cNvPr>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3070;p55">
              <a:extLst>
                <a:ext uri="{FF2B5EF4-FFF2-40B4-BE49-F238E27FC236}">
                  <a16:creationId xmlns:a16="http://schemas.microsoft.com/office/drawing/2014/main" id="{A66B7CE4-AD50-418E-9AEC-D373FF5D971F}"/>
                </a:ext>
              </a:extLst>
            </p:cNvPr>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071;p55">
              <a:extLst>
                <a:ext uri="{FF2B5EF4-FFF2-40B4-BE49-F238E27FC236}">
                  <a16:creationId xmlns:a16="http://schemas.microsoft.com/office/drawing/2014/main" id="{AE50B6ED-CF01-43A4-85A8-05DEDABCCE15}"/>
                </a:ext>
              </a:extLst>
            </p:cNvPr>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072;p55">
              <a:extLst>
                <a:ext uri="{FF2B5EF4-FFF2-40B4-BE49-F238E27FC236}">
                  <a16:creationId xmlns:a16="http://schemas.microsoft.com/office/drawing/2014/main" id="{57B74A65-FFC5-48D4-9A7F-6057464287D1}"/>
                </a:ext>
              </a:extLst>
            </p:cNvPr>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073;p55">
              <a:extLst>
                <a:ext uri="{FF2B5EF4-FFF2-40B4-BE49-F238E27FC236}">
                  <a16:creationId xmlns:a16="http://schemas.microsoft.com/office/drawing/2014/main" id="{C3E35F61-EAE2-46C2-9040-B18B7650FDB2}"/>
                </a:ext>
              </a:extLst>
            </p:cNvPr>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074;p55">
              <a:extLst>
                <a:ext uri="{FF2B5EF4-FFF2-40B4-BE49-F238E27FC236}">
                  <a16:creationId xmlns:a16="http://schemas.microsoft.com/office/drawing/2014/main" id="{DA2E90D9-3E87-4CAB-AD23-4C3AA61EAAEE}"/>
                </a:ext>
              </a:extLst>
            </p:cNvPr>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3075;p55">
              <a:extLst>
                <a:ext uri="{FF2B5EF4-FFF2-40B4-BE49-F238E27FC236}">
                  <a16:creationId xmlns:a16="http://schemas.microsoft.com/office/drawing/2014/main" id="{CE76A8AA-0D99-4C51-8D3E-E48486CA7AE9}"/>
                </a:ext>
              </a:extLst>
            </p:cNvPr>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3076;p55">
              <a:extLst>
                <a:ext uri="{FF2B5EF4-FFF2-40B4-BE49-F238E27FC236}">
                  <a16:creationId xmlns:a16="http://schemas.microsoft.com/office/drawing/2014/main" id="{B4431161-9941-464A-ADC1-3A4C4D535DC2}"/>
                </a:ext>
              </a:extLst>
            </p:cNvPr>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3077;p55">
              <a:extLst>
                <a:ext uri="{FF2B5EF4-FFF2-40B4-BE49-F238E27FC236}">
                  <a16:creationId xmlns:a16="http://schemas.microsoft.com/office/drawing/2014/main" id="{13475CB8-F8F4-48D0-BE2A-6981486EB226}"/>
                </a:ext>
              </a:extLst>
            </p:cNvPr>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3078;p55">
              <a:extLst>
                <a:ext uri="{FF2B5EF4-FFF2-40B4-BE49-F238E27FC236}">
                  <a16:creationId xmlns:a16="http://schemas.microsoft.com/office/drawing/2014/main" id="{3F985B15-DCAC-4C7A-8865-E078B6EEC24E}"/>
                </a:ext>
              </a:extLst>
            </p:cNvPr>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3079;p55">
              <a:extLst>
                <a:ext uri="{FF2B5EF4-FFF2-40B4-BE49-F238E27FC236}">
                  <a16:creationId xmlns:a16="http://schemas.microsoft.com/office/drawing/2014/main" id="{DB3EED41-9F43-419A-ACBB-2FBE1590E589}"/>
                </a:ext>
              </a:extLst>
            </p:cNvPr>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3080;p55">
              <a:extLst>
                <a:ext uri="{FF2B5EF4-FFF2-40B4-BE49-F238E27FC236}">
                  <a16:creationId xmlns:a16="http://schemas.microsoft.com/office/drawing/2014/main" id="{79BCCDCB-A9EE-49F6-A7DE-333225ED52E6}"/>
                </a:ext>
              </a:extLst>
            </p:cNvPr>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3081;p55">
              <a:extLst>
                <a:ext uri="{FF2B5EF4-FFF2-40B4-BE49-F238E27FC236}">
                  <a16:creationId xmlns:a16="http://schemas.microsoft.com/office/drawing/2014/main" id="{34898CC5-22C7-4CEF-B257-21976A6F3194}"/>
                </a:ext>
              </a:extLst>
            </p:cNvPr>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3082;p55">
              <a:extLst>
                <a:ext uri="{FF2B5EF4-FFF2-40B4-BE49-F238E27FC236}">
                  <a16:creationId xmlns:a16="http://schemas.microsoft.com/office/drawing/2014/main" id="{0463E8D8-E82D-4FDB-9C15-F30CC7623911}"/>
                </a:ext>
              </a:extLst>
            </p:cNvPr>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083;p55">
              <a:extLst>
                <a:ext uri="{FF2B5EF4-FFF2-40B4-BE49-F238E27FC236}">
                  <a16:creationId xmlns:a16="http://schemas.microsoft.com/office/drawing/2014/main" id="{9EEFFCA8-356B-4133-AE9C-4E7469EFC991}"/>
                </a:ext>
              </a:extLst>
            </p:cNvPr>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084;p55">
              <a:extLst>
                <a:ext uri="{FF2B5EF4-FFF2-40B4-BE49-F238E27FC236}">
                  <a16:creationId xmlns:a16="http://schemas.microsoft.com/office/drawing/2014/main" id="{18286E9C-1B56-4DCE-B2EF-84F15771C076}"/>
                </a:ext>
              </a:extLst>
            </p:cNvPr>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3085;p55">
              <a:extLst>
                <a:ext uri="{FF2B5EF4-FFF2-40B4-BE49-F238E27FC236}">
                  <a16:creationId xmlns:a16="http://schemas.microsoft.com/office/drawing/2014/main" id="{9D5F0996-0833-4FFF-9225-2F33E817E399}"/>
                </a:ext>
              </a:extLst>
            </p:cNvPr>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3086;p55">
              <a:extLst>
                <a:ext uri="{FF2B5EF4-FFF2-40B4-BE49-F238E27FC236}">
                  <a16:creationId xmlns:a16="http://schemas.microsoft.com/office/drawing/2014/main" id="{D4AFB651-10A4-43F7-B289-04F3FAB6B207}"/>
                </a:ext>
              </a:extLst>
            </p:cNvPr>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3087;p55">
              <a:extLst>
                <a:ext uri="{FF2B5EF4-FFF2-40B4-BE49-F238E27FC236}">
                  <a16:creationId xmlns:a16="http://schemas.microsoft.com/office/drawing/2014/main" id="{E24CE11E-E0AF-4AA9-AECA-7B0322096887}"/>
                </a:ext>
              </a:extLst>
            </p:cNvPr>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3088;p55">
              <a:extLst>
                <a:ext uri="{FF2B5EF4-FFF2-40B4-BE49-F238E27FC236}">
                  <a16:creationId xmlns:a16="http://schemas.microsoft.com/office/drawing/2014/main" id="{1E6B120E-50FE-4AA4-B925-F10D6D3FFB81}"/>
                </a:ext>
              </a:extLst>
            </p:cNvPr>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3089;p55">
              <a:extLst>
                <a:ext uri="{FF2B5EF4-FFF2-40B4-BE49-F238E27FC236}">
                  <a16:creationId xmlns:a16="http://schemas.microsoft.com/office/drawing/2014/main" id="{656A75C8-9578-4584-98F8-029D11DD4231}"/>
                </a:ext>
              </a:extLst>
            </p:cNvPr>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3090;p55">
              <a:extLst>
                <a:ext uri="{FF2B5EF4-FFF2-40B4-BE49-F238E27FC236}">
                  <a16:creationId xmlns:a16="http://schemas.microsoft.com/office/drawing/2014/main" id="{BF703289-6C0A-4058-BD49-8F4C9898260A}"/>
                </a:ext>
              </a:extLst>
            </p:cNvPr>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3091;p55">
              <a:extLst>
                <a:ext uri="{FF2B5EF4-FFF2-40B4-BE49-F238E27FC236}">
                  <a16:creationId xmlns:a16="http://schemas.microsoft.com/office/drawing/2014/main" id="{DCD6E6E4-4BBD-4EC6-96F6-C69E58FBFE32}"/>
                </a:ext>
              </a:extLst>
            </p:cNvPr>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3092;p55">
              <a:extLst>
                <a:ext uri="{FF2B5EF4-FFF2-40B4-BE49-F238E27FC236}">
                  <a16:creationId xmlns:a16="http://schemas.microsoft.com/office/drawing/2014/main" id="{93DBCE14-86E6-46B7-94A9-48992F282896}"/>
                </a:ext>
              </a:extLst>
            </p:cNvPr>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3093;p55">
              <a:extLst>
                <a:ext uri="{FF2B5EF4-FFF2-40B4-BE49-F238E27FC236}">
                  <a16:creationId xmlns:a16="http://schemas.microsoft.com/office/drawing/2014/main" id="{AC3F3D2E-FB95-4B87-955A-5C9D03D5CEAE}"/>
                </a:ext>
              </a:extLst>
            </p:cNvPr>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094;p55">
              <a:extLst>
                <a:ext uri="{FF2B5EF4-FFF2-40B4-BE49-F238E27FC236}">
                  <a16:creationId xmlns:a16="http://schemas.microsoft.com/office/drawing/2014/main" id="{BC0A6176-B2AE-41B8-AA14-7206C31EDAD7}"/>
                </a:ext>
              </a:extLst>
            </p:cNvPr>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095;p55">
              <a:extLst>
                <a:ext uri="{FF2B5EF4-FFF2-40B4-BE49-F238E27FC236}">
                  <a16:creationId xmlns:a16="http://schemas.microsoft.com/office/drawing/2014/main" id="{47DC37D6-79CA-4718-B0F2-05E0AE025041}"/>
                </a:ext>
              </a:extLst>
            </p:cNvPr>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096;p55">
              <a:extLst>
                <a:ext uri="{FF2B5EF4-FFF2-40B4-BE49-F238E27FC236}">
                  <a16:creationId xmlns:a16="http://schemas.microsoft.com/office/drawing/2014/main" id="{23A82C2B-51E3-4B9E-9909-7A7979469E93}"/>
                </a:ext>
              </a:extLst>
            </p:cNvPr>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097;p55">
              <a:extLst>
                <a:ext uri="{FF2B5EF4-FFF2-40B4-BE49-F238E27FC236}">
                  <a16:creationId xmlns:a16="http://schemas.microsoft.com/office/drawing/2014/main" id="{67A57465-9E7B-420A-ADA1-B9835873731C}"/>
                </a:ext>
              </a:extLst>
            </p:cNvPr>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098;p55">
              <a:extLst>
                <a:ext uri="{FF2B5EF4-FFF2-40B4-BE49-F238E27FC236}">
                  <a16:creationId xmlns:a16="http://schemas.microsoft.com/office/drawing/2014/main" id="{A45CCFFB-BC9D-49A8-A94E-DEDFA69A0508}"/>
                </a:ext>
              </a:extLst>
            </p:cNvPr>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099;p55">
              <a:extLst>
                <a:ext uri="{FF2B5EF4-FFF2-40B4-BE49-F238E27FC236}">
                  <a16:creationId xmlns:a16="http://schemas.microsoft.com/office/drawing/2014/main" id="{86D8428B-E87A-4BDB-87F2-26B54B55F6D6}"/>
                </a:ext>
              </a:extLst>
            </p:cNvPr>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100;p55">
              <a:extLst>
                <a:ext uri="{FF2B5EF4-FFF2-40B4-BE49-F238E27FC236}">
                  <a16:creationId xmlns:a16="http://schemas.microsoft.com/office/drawing/2014/main" id="{12AF0F16-9CB4-4682-800D-AEA67512F708}"/>
                </a:ext>
              </a:extLst>
            </p:cNvPr>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101;p55">
              <a:extLst>
                <a:ext uri="{FF2B5EF4-FFF2-40B4-BE49-F238E27FC236}">
                  <a16:creationId xmlns:a16="http://schemas.microsoft.com/office/drawing/2014/main" id="{B181FFC9-038F-4511-A159-642D2E6D7BF5}"/>
                </a:ext>
              </a:extLst>
            </p:cNvPr>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102;p55">
              <a:extLst>
                <a:ext uri="{FF2B5EF4-FFF2-40B4-BE49-F238E27FC236}">
                  <a16:creationId xmlns:a16="http://schemas.microsoft.com/office/drawing/2014/main" id="{0DE7944C-8366-46ED-B5A1-EC6412A193A3}"/>
                </a:ext>
              </a:extLst>
            </p:cNvPr>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103;p55">
              <a:extLst>
                <a:ext uri="{FF2B5EF4-FFF2-40B4-BE49-F238E27FC236}">
                  <a16:creationId xmlns:a16="http://schemas.microsoft.com/office/drawing/2014/main" id="{451FEC90-16AA-4294-ABEE-8AC80579A3F3}"/>
                </a:ext>
              </a:extLst>
            </p:cNvPr>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104;p55">
              <a:extLst>
                <a:ext uri="{FF2B5EF4-FFF2-40B4-BE49-F238E27FC236}">
                  <a16:creationId xmlns:a16="http://schemas.microsoft.com/office/drawing/2014/main" id="{A379D312-993A-4632-825E-BF662EF589F1}"/>
                </a:ext>
              </a:extLst>
            </p:cNvPr>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9" name="Google Shape;3106;p55">
            <a:extLst>
              <a:ext uri="{FF2B5EF4-FFF2-40B4-BE49-F238E27FC236}">
                <a16:creationId xmlns:a16="http://schemas.microsoft.com/office/drawing/2014/main" id="{CC594A33-4E42-486D-B17C-61F6885BD047}"/>
              </a:ext>
            </a:extLst>
          </p:cNvPr>
          <p:cNvSpPr/>
          <p:nvPr/>
        </p:nvSpPr>
        <p:spPr>
          <a:xfrm>
            <a:off x="14397197" y="4588178"/>
            <a:ext cx="724768" cy="197544"/>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 name="Google Shape;3107;p55">
            <a:extLst>
              <a:ext uri="{FF2B5EF4-FFF2-40B4-BE49-F238E27FC236}">
                <a16:creationId xmlns:a16="http://schemas.microsoft.com/office/drawing/2014/main" id="{EA8BE740-7005-48B5-B281-8532FEAEFBA0}"/>
              </a:ext>
            </a:extLst>
          </p:cNvPr>
          <p:cNvGrpSpPr/>
          <p:nvPr/>
        </p:nvGrpSpPr>
        <p:grpSpPr>
          <a:xfrm>
            <a:off x="14469906" y="4123329"/>
            <a:ext cx="579361" cy="566936"/>
            <a:chOff x="6816275" y="3178227"/>
            <a:chExt cx="1614495" cy="1579642"/>
          </a:xfrm>
        </p:grpSpPr>
        <p:sp>
          <p:nvSpPr>
            <p:cNvPr id="61" name="Google Shape;3108;p55">
              <a:extLst>
                <a:ext uri="{FF2B5EF4-FFF2-40B4-BE49-F238E27FC236}">
                  <a16:creationId xmlns:a16="http://schemas.microsoft.com/office/drawing/2014/main" id="{2CF17066-259D-4F52-A3D9-E00BECE7FF91}"/>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109;p55">
              <a:extLst>
                <a:ext uri="{FF2B5EF4-FFF2-40B4-BE49-F238E27FC236}">
                  <a16:creationId xmlns:a16="http://schemas.microsoft.com/office/drawing/2014/main" id="{DD6FEEFB-6924-45E3-B57C-30277311520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110;p55">
              <a:extLst>
                <a:ext uri="{FF2B5EF4-FFF2-40B4-BE49-F238E27FC236}">
                  <a16:creationId xmlns:a16="http://schemas.microsoft.com/office/drawing/2014/main" id="{9B705458-D1A7-4A31-9311-2FC3BC5D7400}"/>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grpSp>
        <p:nvGrpSpPr>
          <p:cNvPr id="3498" name="Google Shape;3498;p63"/>
          <p:cNvGrpSpPr/>
          <p:nvPr/>
        </p:nvGrpSpPr>
        <p:grpSpPr>
          <a:xfrm>
            <a:off x="5580008" y="1020933"/>
            <a:ext cx="2098386" cy="3587693"/>
            <a:chOff x="2303500" y="238275"/>
            <a:chExt cx="3053975" cy="5221500"/>
          </a:xfrm>
        </p:grpSpPr>
        <p:sp>
          <p:nvSpPr>
            <p:cNvPr id="3499" name="Google Shape;3499;p63"/>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3"/>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3"/>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3"/>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3"/>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3"/>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3"/>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3"/>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3"/>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3"/>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3"/>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3"/>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3"/>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3"/>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3"/>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3"/>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3"/>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3"/>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3"/>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3"/>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3"/>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3"/>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3"/>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3"/>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3"/>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3"/>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3"/>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3"/>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3"/>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3"/>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3"/>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4241;p79">
            <a:extLst>
              <a:ext uri="{FF2B5EF4-FFF2-40B4-BE49-F238E27FC236}">
                <a16:creationId xmlns:a16="http://schemas.microsoft.com/office/drawing/2014/main" id="{D6923895-629D-4903-AC6F-BDA87E9A63DB}"/>
              </a:ext>
            </a:extLst>
          </p:cNvPr>
          <p:cNvSpPr txBox="1">
            <a:spLocks/>
          </p:cNvSpPr>
          <p:nvPr/>
        </p:nvSpPr>
        <p:spPr>
          <a:xfrm>
            <a:off x="653996" y="0"/>
            <a:ext cx="3583709"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a:solidFill>
                  <a:schemeClr val="bg2"/>
                </a:solidFill>
                <a:latin typeface="Squada One" panose="020B0604020202020204" charset="0"/>
              </a:rPr>
              <a:t>WITHOUT TIES</a:t>
            </a:r>
          </a:p>
        </p:txBody>
      </p:sp>
      <p:pic>
        <p:nvPicPr>
          <p:cNvPr id="5" name="Picture 4">
            <a:extLst>
              <a:ext uri="{FF2B5EF4-FFF2-40B4-BE49-F238E27FC236}">
                <a16:creationId xmlns:a16="http://schemas.microsoft.com/office/drawing/2014/main" id="{5ADAB743-DC91-48D2-A64A-3C1FD9DF2CDC}"/>
              </a:ext>
            </a:extLst>
          </p:cNvPr>
          <p:cNvPicPr>
            <a:picLocks noChangeAspect="1"/>
          </p:cNvPicPr>
          <p:nvPr/>
        </p:nvPicPr>
        <p:blipFill>
          <a:blip r:embed="rId3"/>
          <a:stretch>
            <a:fillRect/>
          </a:stretch>
        </p:blipFill>
        <p:spPr>
          <a:xfrm>
            <a:off x="651219" y="1265802"/>
            <a:ext cx="4622634" cy="1992514"/>
          </a:xfrm>
          <a:prstGeom prst="rect">
            <a:avLst/>
          </a:prstGeom>
        </p:spPr>
      </p:pic>
      <p:sp>
        <p:nvSpPr>
          <p:cNvPr id="57" name="Google Shape;4241;p79">
            <a:extLst>
              <a:ext uri="{FF2B5EF4-FFF2-40B4-BE49-F238E27FC236}">
                <a16:creationId xmlns:a16="http://schemas.microsoft.com/office/drawing/2014/main" id="{D88A58F3-591D-4806-B380-54F07EECBD08}"/>
              </a:ext>
            </a:extLst>
          </p:cNvPr>
          <p:cNvSpPr txBox="1">
            <a:spLocks/>
          </p:cNvSpPr>
          <p:nvPr/>
        </p:nvSpPr>
        <p:spPr>
          <a:xfrm>
            <a:off x="2323386" y="662258"/>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Tree>
    <p:extLst>
      <p:ext uri="{BB962C8B-B14F-4D97-AF65-F5344CB8AC3E}">
        <p14:creationId xmlns:p14="http://schemas.microsoft.com/office/powerpoint/2010/main" val="4085838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grpSp>
        <p:nvGrpSpPr>
          <p:cNvPr id="3059" name="Google Shape;3059;p55"/>
          <p:cNvGrpSpPr/>
          <p:nvPr/>
        </p:nvGrpSpPr>
        <p:grpSpPr>
          <a:xfrm>
            <a:off x="421146"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55"/>
          <p:cNvGrpSpPr/>
          <p:nvPr/>
        </p:nvGrpSpPr>
        <p:grpSpPr>
          <a:xfrm>
            <a:off x="2596588" y="4123329"/>
            <a:ext cx="724768" cy="662393"/>
            <a:chOff x="6590749" y="2805576"/>
            <a:chExt cx="1051455" cy="960826"/>
          </a:xfrm>
        </p:grpSpPr>
        <p:sp>
          <p:nvSpPr>
            <p:cNvPr id="3106" name="Google Shape;3106;p55"/>
            <p:cNvSpPr/>
            <p:nvPr/>
          </p:nvSpPr>
          <p:spPr>
            <a:xfrm>
              <a:off x="6590749" y="3479857"/>
              <a:ext cx="1051455" cy="286545"/>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7" name="Google Shape;3107;p55"/>
            <p:cNvGrpSpPr/>
            <p:nvPr/>
          </p:nvGrpSpPr>
          <p:grpSpPr>
            <a:xfrm>
              <a:off x="6696232" y="2805576"/>
              <a:ext cx="840506" cy="822362"/>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4241;p79">
            <a:extLst>
              <a:ext uri="{FF2B5EF4-FFF2-40B4-BE49-F238E27FC236}">
                <a16:creationId xmlns:a16="http://schemas.microsoft.com/office/drawing/2014/main" id="{5D2057AA-DB23-472B-B2C1-B37C793D9CA8}"/>
              </a:ext>
            </a:extLst>
          </p:cNvPr>
          <p:cNvSpPr txBox="1">
            <a:spLocks/>
          </p:cNvSpPr>
          <p:nvPr/>
        </p:nvSpPr>
        <p:spPr>
          <a:xfrm>
            <a:off x="3989076" y="310816"/>
            <a:ext cx="5037990"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7200" dirty="0">
                <a:solidFill>
                  <a:schemeClr val="bg2"/>
                </a:solidFill>
                <a:latin typeface="Squada One" panose="020B0604020202020204" charset="0"/>
              </a:rPr>
              <a:t>CONCLUSIONS</a:t>
            </a:r>
          </a:p>
        </p:txBody>
      </p:sp>
      <p:sp>
        <p:nvSpPr>
          <p:cNvPr id="55" name="Google Shape;4241;p79">
            <a:extLst>
              <a:ext uri="{FF2B5EF4-FFF2-40B4-BE49-F238E27FC236}">
                <a16:creationId xmlns:a16="http://schemas.microsoft.com/office/drawing/2014/main" id="{914F08B2-D69E-4167-944C-0F2A59DD6D8F}"/>
              </a:ext>
            </a:extLst>
          </p:cNvPr>
          <p:cNvSpPr txBox="1">
            <a:spLocks/>
          </p:cNvSpPr>
          <p:nvPr/>
        </p:nvSpPr>
        <p:spPr>
          <a:xfrm>
            <a:off x="3797261" y="1430283"/>
            <a:ext cx="5229805"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Presence</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of</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foreign</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players</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might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have</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an</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impact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over</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World</a:t>
            </a:r>
            <a:r>
              <a:rPr lang="es-AR" sz="2400" dirty="0">
                <a:solidFill>
                  <a:schemeClr val="bg2"/>
                </a:solidFill>
                <a:latin typeface="Squada One" panose="020B0604020202020204" charset="0"/>
              </a:rPr>
              <a:t> Cup </a:t>
            </a:r>
            <a:r>
              <a:rPr lang="es-AR" sz="2400" dirty="0" err="1">
                <a:solidFill>
                  <a:schemeClr val="bg2"/>
                </a:solidFill>
                <a:latin typeface="Squada One" panose="020B0604020202020204" charset="0"/>
              </a:rPr>
              <a:t>matches</a:t>
            </a:r>
            <a:endParaRPr lang="es-AR" sz="2400" dirty="0">
              <a:solidFill>
                <a:schemeClr val="bg2"/>
              </a:solidFill>
              <a:latin typeface="Squada One" panose="020B0604020202020204" charset="0"/>
            </a:endParaRPr>
          </a:p>
        </p:txBody>
      </p:sp>
      <p:sp>
        <p:nvSpPr>
          <p:cNvPr id="56" name="Google Shape;4241;p79">
            <a:extLst>
              <a:ext uri="{FF2B5EF4-FFF2-40B4-BE49-F238E27FC236}">
                <a16:creationId xmlns:a16="http://schemas.microsoft.com/office/drawing/2014/main" id="{3E50FF25-72E2-4CC7-89BE-9441E9E81222}"/>
              </a:ext>
            </a:extLst>
          </p:cNvPr>
          <p:cNvSpPr txBox="1">
            <a:spLocks/>
          </p:cNvSpPr>
          <p:nvPr/>
        </p:nvSpPr>
        <p:spPr>
          <a:xfrm>
            <a:off x="3893168" y="2328395"/>
            <a:ext cx="5229805"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Need</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of</a:t>
            </a:r>
            <a:r>
              <a:rPr lang="es-AR" sz="2400" dirty="0">
                <a:solidFill>
                  <a:schemeClr val="bg2"/>
                </a:solidFill>
                <a:latin typeface="Squada One" panose="020B0604020202020204" charset="0"/>
              </a:rPr>
              <a:t> more </a:t>
            </a:r>
            <a:r>
              <a:rPr lang="es-AR" sz="2400" dirty="0" err="1">
                <a:solidFill>
                  <a:schemeClr val="bg2"/>
                </a:solidFill>
                <a:latin typeface="Squada One" panose="020B0604020202020204" charset="0"/>
              </a:rPr>
              <a:t>complex</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features</a:t>
            </a:r>
            <a:endParaRPr lang="es-AR" sz="2400" dirty="0">
              <a:solidFill>
                <a:schemeClr val="bg2"/>
              </a:solidFill>
              <a:latin typeface="Squada One" panose="020B0604020202020204" charset="0"/>
            </a:endParaRPr>
          </a:p>
        </p:txBody>
      </p:sp>
      <p:sp>
        <p:nvSpPr>
          <p:cNvPr id="57" name="Google Shape;4241;p79">
            <a:extLst>
              <a:ext uri="{FF2B5EF4-FFF2-40B4-BE49-F238E27FC236}">
                <a16:creationId xmlns:a16="http://schemas.microsoft.com/office/drawing/2014/main" id="{DA373094-C27C-4DF0-91F1-70EC49624A90}"/>
              </a:ext>
            </a:extLst>
          </p:cNvPr>
          <p:cNvSpPr txBox="1">
            <a:spLocks/>
          </p:cNvSpPr>
          <p:nvPr/>
        </p:nvSpPr>
        <p:spPr>
          <a:xfrm>
            <a:off x="4235644" y="3131483"/>
            <a:ext cx="4850362"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 new </a:t>
            </a:r>
            <a:r>
              <a:rPr lang="es-AR" sz="2400" dirty="0" err="1">
                <a:solidFill>
                  <a:schemeClr val="bg2"/>
                </a:solidFill>
                <a:latin typeface="Squada One" panose="020B0604020202020204" charset="0"/>
              </a:rPr>
              <a:t>reality</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that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is</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worth</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to</a:t>
            </a:r>
            <a:r>
              <a:rPr lang="es-AR" sz="2400" dirty="0">
                <a:solidFill>
                  <a:schemeClr val="bg2"/>
                </a:solidFill>
                <a:latin typeface="Squada One" panose="020B0604020202020204" charset="0"/>
              </a:rPr>
              <a:t> be </a:t>
            </a:r>
            <a:r>
              <a:rPr lang="es-AR" sz="2400" dirty="0" err="1">
                <a:solidFill>
                  <a:schemeClr val="bg2"/>
                </a:solidFill>
                <a:latin typeface="Squada One" panose="020B0604020202020204" charset="0"/>
              </a:rPr>
              <a:t>analysed</a:t>
            </a:r>
            <a:endParaRPr lang="es-AR" sz="2400" dirty="0">
              <a:solidFill>
                <a:schemeClr val="bg2"/>
              </a:solidFill>
              <a:latin typeface="Squada One" panose="020B060402020202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grpSp>
        <p:nvGrpSpPr>
          <p:cNvPr id="3550" name="Google Shape;3550;p64"/>
          <p:cNvGrpSpPr/>
          <p:nvPr/>
        </p:nvGrpSpPr>
        <p:grpSpPr>
          <a:xfrm>
            <a:off x="6580818" y="3137671"/>
            <a:ext cx="1668580" cy="1632560"/>
            <a:chOff x="6816275" y="3178227"/>
            <a:chExt cx="1614495" cy="1579642"/>
          </a:xfrm>
        </p:grpSpPr>
        <p:sp>
          <p:nvSpPr>
            <p:cNvPr id="3551" name="Google Shape;3551;p64"/>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2" name="Google Shape;3552;p64"/>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3" name="Google Shape;3553;p64"/>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554" name="Google Shape;3554;p64"/>
          <p:cNvSpPr/>
          <p:nvPr/>
        </p:nvSpPr>
        <p:spPr>
          <a:xfrm>
            <a:off x="-499275" y="4352722"/>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555" name="Google Shape;3555;p64"/>
          <p:cNvGrpSpPr/>
          <p:nvPr/>
        </p:nvGrpSpPr>
        <p:grpSpPr>
          <a:xfrm>
            <a:off x="935633" y="3535297"/>
            <a:ext cx="1673177" cy="837325"/>
            <a:chOff x="2763334" y="2950841"/>
            <a:chExt cx="3621596" cy="1812392"/>
          </a:xfrm>
        </p:grpSpPr>
        <p:grpSp>
          <p:nvGrpSpPr>
            <p:cNvPr id="3556" name="Google Shape;3556;p64"/>
            <p:cNvGrpSpPr/>
            <p:nvPr/>
          </p:nvGrpSpPr>
          <p:grpSpPr>
            <a:xfrm>
              <a:off x="2824974" y="2994738"/>
              <a:ext cx="3494051" cy="1685841"/>
              <a:chOff x="-2990849" y="2054868"/>
              <a:chExt cx="3482212" cy="1680129"/>
            </a:xfrm>
          </p:grpSpPr>
          <p:grpSp>
            <p:nvGrpSpPr>
              <p:cNvPr id="3557" name="Google Shape;3557;p64"/>
              <p:cNvGrpSpPr/>
              <p:nvPr/>
            </p:nvGrpSpPr>
            <p:grpSpPr>
              <a:xfrm>
                <a:off x="-2990849" y="2054868"/>
                <a:ext cx="1768487" cy="1658088"/>
                <a:chOff x="7" y="847858"/>
                <a:chExt cx="4606634" cy="4319062"/>
              </a:xfrm>
            </p:grpSpPr>
            <p:sp>
              <p:nvSpPr>
                <p:cNvPr id="3558" name="Google Shape;3558;p64"/>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9" name="Google Shape;3559;p64"/>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0" name="Google Shape;3560;p64"/>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1" name="Google Shape;3561;p64"/>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2" name="Google Shape;3562;p64"/>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3" name="Google Shape;3563;p64"/>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4" name="Google Shape;3564;p64"/>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5" name="Google Shape;3565;p64"/>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6" name="Google Shape;3566;p64"/>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7" name="Google Shape;3567;p64"/>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8" name="Google Shape;3568;p64"/>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9" name="Google Shape;3569;p64"/>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0" name="Google Shape;3570;p64"/>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1" name="Google Shape;3571;p64"/>
                <p:cNvSpPr/>
                <p:nvPr/>
              </p:nvSpPr>
              <p:spPr>
                <a:xfrm>
                  <a:off x="265971" y="847889"/>
                  <a:ext cx="10514" cy="4319031"/>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2" name="Google Shape;3572;p64"/>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3" name="Google Shape;3573;p64"/>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4" name="Google Shape;3574;p64"/>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5" name="Google Shape;3575;p64"/>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6" name="Google Shape;3576;p64"/>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7" name="Google Shape;3577;p64"/>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8" name="Google Shape;3578;p64"/>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9" name="Google Shape;3579;p64"/>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0" name="Google Shape;3580;p64"/>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1" name="Google Shape;3581;p64"/>
                <p:cNvSpPr/>
                <p:nvPr/>
              </p:nvSpPr>
              <p:spPr>
                <a:xfrm>
                  <a:off x="4460655"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2" name="Google Shape;3582;p64"/>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3" name="Google Shape;3583;p64"/>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4" name="Google Shape;3584;p64"/>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5" name="Google Shape;3585;p64"/>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86" name="Google Shape;3586;p64"/>
              <p:cNvGrpSpPr/>
              <p:nvPr/>
            </p:nvGrpSpPr>
            <p:grpSpPr>
              <a:xfrm>
                <a:off x="-1277124" y="2054868"/>
                <a:ext cx="1768487" cy="1680129"/>
                <a:chOff x="7" y="847858"/>
                <a:chExt cx="4606634" cy="4376475"/>
              </a:xfrm>
            </p:grpSpPr>
            <p:sp>
              <p:nvSpPr>
                <p:cNvPr id="3587" name="Google Shape;3587;p64"/>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8" name="Google Shape;3588;p64"/>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9" name="Google Shape;3589;p64"/>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0" name="Google Shape;3590;p64"/>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1" name="Google Shape;3591;p64"/>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2" name="Google Shape;3592;p64"/>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3" name="Google Shape;3593;p64"/>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4" name="Google Shape;3594;p64"/>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5" name="Google Shape;3595;p64"/>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6" name="Google Shape;3596;p64"/>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7" name="Google Shape;3597;p64"/>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8" name="Google Shape;3598;p64"/>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9" name="Google Shape;3599;p64"/>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0" name="Google Shape;3600;p64"/>
                <p:cNvSpPr/>
                <p:nvPr/>
              </p:nvSpPr>
              <p:spPr>
                <a:xfrm>
                  <a:off x="26595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1" name="Google Shape;3601;p64"/>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2" name="Google Shape;3602;p64"/>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3" name="Google Shape;3603;p64"/>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4" name="Google Shape;3604;p64"/>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5" name="Google Shape;3605;p64"/>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6" name="Google Shape;3606;p64"/>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7" name="Google Shape;3607;p64"/>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8" name="Google Shape;3608;p64"/>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9" name="Google Shape;3609;p64"/>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0" name="Google Shape;3610;p64"/>
                <p:cNvSpPr/>
                <p:nvPr/>
              </p:nvSpPr>
              <p:spPr>
                <a:xfrm>
                  <a:off x="4460679" y="847890"/>
                  <a:ext cx="10254" cy="4376443"/>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1" name="Google Shape;3611;p64"/>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2" name="Google Shape;3612;p64"/>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3" name="Google Shape;3613;p64"/>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4" name="Google Shape;3614;p64"/>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3615" name="Google Shape;3615;p64"/>
            <p:cNvSpPr/>
            <p:nvPr/>
          </p:nvSpPr>
          <p:spPr>
            <a:xfrm>
              <a:off x="2779799" y="2970025"/>
              <a:ext cx="222838" cy="1773815"/>
            </a:xfrm>
            <a:custGeom>
              <a:avLst/>
              <a:gdLst/>
              <a:ahLst/>
              <a:cxnLst/>
              <a:rect l="l" t="t" r="r" b="b"/>
              <a:pathLst>
                <a:path w="4263" h="33934" extrusionOk="0">
                  <a:moveTo>
                    <a:pt x="392" y="1"/>
                  </a:moveTo>
                  <a:cubicBezTo>
                    <a:pt x="278" y="1"/>
                    <a:pt x="165" y="60"/>
                    <a:pt x="104" y="167"/>
                  </a:cubicBezTo>
                  <a:cubicBezTo>
                    <a:pt x="0" y="324"/>
                    <a:pt x="54" y="539"/>
                    <a:pt x="215" y="632"/>
                  </a:cubicBezTo>
                  <a:lnTo>
                    <a:pt x="3582" y="2700"/>
                  </a:lnTo>
                  <a:lnTo>
                    <a:pt x="3582" y="31765"/>
                  </a:lnTo>
                  <a:lnTo>
                    <a:pt x="935" y="33303"/>
                  </a:lnTo>
                  <a:cubicBezTo>
                    <a:pt x="774" y="33397"/>
                    <a:pt x="720" y="33605"/>
                    <a:pt x="814" y="33765"/>
                  </a:cubicBezTo>
                  <a:cubicBezTo>
                    <a:pt x="873" y="33870"/>
                    <a:pt x="980" y="33933"/>
                    <a:pt x="1100" y="33933"/>
                  </a:cubicBezTo>
                  <a:cubicBezTo>
                    <a:pt x="1103" y="33933"/>
                    <a:pt x="1106" y="33933"/>
                    <a:pt x="1109" y="33933"/>
                  </a:cubicBezTo>
                  <a:cubicBezTo>
                    <a:pt x="1114" y="33933"/>
                    <a:pt x="1119" y="33933"/>
                    <a:pt x="1124" y="33933"/>
                  </a:cubicBezTo>
                  <a:cubicBezTo>
                    <a:pt x="1179" y="33933"/>
                    <a:pt x="1231" y="33917"/>
                    <a:pt x="1280" y="33889"/>
                  </a:cubicBezTo>
                  <a:lnTo>
                    <a:pt x="4095" y="32254"/>
                  </a:lnTo>
                  <a:cubicBezTo>
                    <a:pt x="4199" y="32194"/>
                    <a:pt x="4262" y="32083"/>
                    <a:pt x="4262" y="31963"/>
                  </a:cubicBezTo>
                  <a:lnTo>
                    <a:pt x="4262" y="2512"/>
                  </a:lnTo>
                  <a:cubicBezTo>
                    <a:pt x="4259" y="2395"/>
                    <a:pt x="4199" y="2284"/>
                    <a:pt x="4098" y="2224"/>
                  </a:cubicBezTo>
                  <a:lnTo>
                    <a:pt x="570" y="53"/>
                  </a:lnTo>
                  <a:cubicBezTo>
                    <a:pt x="515" y="18"/>
                    <a:pt x="453" y="1"/>
                    <a:pt x="3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6" name="Google Shape;3616;p64"/>
            <p:cNvSpPr/>
            <p:nvPr/>
          </p:nvSpPr>
          <p:spPr>
            <a:xfrm>
              <a:off x="6145217" y="2970182"/>
              <a:ext cx="222681" cy="1773658"/>
            </a:xfrm>
            <a:custGeom>
              <a:avLst/>
              <a:gdLst/>
              <a:ahLst/>
              <a:cxnLst/>
              <a:rect l="l" t="t" r="r" b="b"/>
              <a:pathLst>
                <a:path w="4260" h="33931" extrusionOk="0">
                  <a:moveTo>
                    <a:pt x="3872" y="0"/>
                  </a:moveTo>
                  <a:cubicBezTo>
                    <a:pt x="3812" y="0"/>
                    <a:pt x="3751" y="16"/>
                    <a:pt x="3696" y="50"/>
                  </a:cubicBezTo>
                  <a:lnTo>
                    <a:pt x="164" y="2221"/>
                  </a:lnTo>
                  <a:cubicBezTo>
                    <a:pt x="64" y="2281"/>
                    <a:pt x="4" y="2392"/>
                    <a:pt x="0" y="2509"/>
                  </a:cubicBezTo>
                  <a:lnTo>
                    <a:pt x="0" y="31960"/>
                  </a:lnTo>
                  <a:cubicBezTo>
                    <a:pt x="0" y="32080"/>
                    <a:pt x="67" y="32191"/>
                    <a:pt x="171" y="32251"/>
                  </a:cubicBezTo>
                  <a:lnTo>
                    <a:pt x="2982" y="33886"/>
                  </a:lnTo>
                  <a:cubicBezTo>
                    <a:pt x="3032" y="33914"/>
                    <a:pt x="3083" y="33930"/>
                    <a:pt x="3141" y="33930"/>
                  </a:cubicBezTo>
                  <a:cubicBezTo>
                    <a:pt x="3146" y="33930"/>
                    <a:pt x="3151" y="33930"/>
                    <a:pt x="3157" y="33930"/>
                  </a:cubicBezTo>
                  <a:cubicBezTo>
                    <a:pt x="3158" y="33930"/>
                    <a:pt x="3159" y="33930"/>
                    <a:pt x="3160" y="33930"/>
                  </a:cubicBezTo>
                  <a:cubicBezTo>
                    <a:pt x="3503" y="33930"/>
                    <a:pt x="3625" y="33474"/>
                    <a:pt x="3328" y="33300"/>
                  </a:cubicBezTo>
                  <a:lnTo>
                    <a:pt x="684" y="31762"/>
                  </a:lnTo>
                  <a:lnTo>
                    <a:pt x="684" y="2697"/>
                  </a:lnTo>
                  <a:lnTo>
                    <a:pt x="4051" y="629"/>
                  </a:lnTo>
                  <a:cubicBezTo>
                    <a:pt x="4212" y="529"/>
                    <a:pt x="4259" y="321"/>
                    <a:pt x="4162" y="160"/>
                  </a:cubicBezTo>
                  <a:cubicBezTo>
                    <a:pt x="4098" y="57"/>
                    <a:pt x="3986" y="0"/>
                    <a:pt x="38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7" name="Google Shape;3617;p64"/>
            <p:cNvSpPr/>
            <p:nvPr/>
          </p:nvSpPr>
          <p:spPr>
            <a:xfrm>
              <a:off x="2763334" y="2950841"/>
              <a:ext cx="3621596" cy="1812392"/>
            </a:xfrm>
            <a:custGeom>
              <a:avLst/>
              <a:gdLst/>
              <a:ahLst/>
              <a:cxnLst/>
              <a:rect l="l" t="t" r="r" b="b"/>
              <a:pathLst>
                <a:path w="69283" h="34672" extrusionOk="0">
                  <a:moveTo>
                    <a:pt x="707" y="1"/>
                  </a:moveTo>
                  <a:cubicBezTo>
                    <a:pt x="315" y="1"/>
                    <a:pt x="0" y="319"/>
                    <a:pt x="0" y="711"/>
                  </a:cubicBezTo>
                  <a:lnTo>
                    <a:pt x="0" y="33961"/>
                  </a:lnTo>
                  <a:cubicBezTo>
                    <a:pt x="0" y="34354"/>
                    <a:pt x="315" y="34668"/>
                    <a:pt x="707" y="34668"/>
                  </a:cubicBezTo>
                  <a:cubicBezTo>
                    <a:pt x="1096" y="34668"/>
                    <a:pt x="1414" y="34354"/>
                    <a:pt x="1414" y="33961"/>
                  </a:cubicBezTo>
                  <a:lnTo>
                    <a:pt x="1414" y="1418"/>
                  </a:lnTo>
                  <a:lnTo>
                    <a:pt x="67861" y="1418"/>
                  </a:lnTo>
                  <a:lnTo>
                    <a:pt x="67861" y="33961"/>
                  </a:lnTo>
                  <a:cubicBezTo>
                    <a:pt x="67861" y="34354"/>
                    <a:pt x="68180" y="34672"/>
                    <a:pt x="68568" y="34672"/>
                  </a:cubicBezTo>
                  <a:cubicBezTo>
                    <a:pt x="68960" y="34672"/>
                    <a:pt x="69279" y="34354"/>
                    <a:pt x="69282" y="33961"/>
                  </a:cubicBezTo>
                  <a:lnTo>
                    <a:pt x="69282" y="711"/>
                  </a:lnTo>
                  <a:cubicBezTo>
                    <a:pt x="69279" y="319"/>
                    <a:pt x="68960" y="1"/>
                    <a:pt x="685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8" name="Google Shape;3618;p64"/>
            <p:cNvSpPr/>
            <p:nvPr/>
          </p:nvSpPr>
          <p:spPr>
            <a:xfrm>
              <a:off x="2967037" y="3083612"/>
              <a:ext cx="3213818" cy="35441"/>
            </a:xfrm>
            <a:custGeom>
              <a:avLst/>
              <a:gdLst/>
              <a:ahLst/>
              <a:cxnLst/>
              <a:rect l="l" t="t" r="r" b="b"/>
              <a:pathLst>
                <a:path w="61482" h="678" extrusionOk="0">
                  <a:moveTo>
                    <a:pt x="342" y="1"/>
                  </a:moveTo>
                  <a:cubicBezTo>
                    <a:pt x="154" y="1"/>
                    <a:pt x="0" y="152"/>
                    <a:pt x="0" y="339"/>
                  </a:cubicBezTo>
                  <a:cubicBezTo>
                    <a:pt x="0" y="527"/>
                    <a:pt x="154" y="678"/>
                    <a:pt x="342" y="678"/>
                  </a:cubicBezTo>
                  <a:lnTo>
                    <a:pt x="61143" y="678"/>
                  </a:lnTo>
                  <a:cubicBezTo>
                    <a:pt x="61327" y="678"/>
                    <a:pt x="61481" y="527"/>
                    <a:pt x="61481" y="339"/>
                  </a:cubicBezTo>
                  <a:cubicBezTo>
                    <a:pt x="61481" y="152"/>
                    <a:pt x="61327" y="1"/>
                    <a:pt x="61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9" name="Google Shape;3619;p64"/>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rgbClr val="DADBC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0" name="Google Shape;3620;p64"/>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1" name="Google Shape;3621;p64"/>
            <p:cNvSpPr/>
            <p:nvPr/>
          </p:nvSpPr>
          <p:spPr>
            <a:xfrm>
              <a:off x="2824975"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2" name="Google Shape;3622;p64"/>
            <p:cNvSpPr/>
            <p:nvPr/>
          </p:nvSpPr>
          <p:spPr>
            <a:xfrm>
              <a:off x="6241450"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2" name="Google Shape;4241;p79">
            <a:extLst>
              <a:ext uri="{FF2B5EF4-FFF2-40B4-BE49-F238E27FC236}">
                <a16:creationId xmlns:a16="http://schemas.microsoft.com/office/drawing/2014/main" id="{6814ED53-8E66-4D06-84B6-C92FD4E8C380}"/>
              </a:ext>
            </a:extLst>
          </p:cNvPr>
          <p:cNvSpPr txBox="1">
            <a:spLocks/>
          </p:cNvSpPr>
          <p:nvPr/>
        </p:nvSpPr>
        <p:spPr>
          <a:xfrm>
            <a:off x="2192700" y="539500"/>
            <a:ext cx="4758600"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800" dirty="0">
                <a:solidFill>
                  <a:schemeClr val="bg2"/>
                </a:solidFill>
                <a:latin typeface="Squada One" panose="020B0604020202020204" charset="0"/>
              </a:rPr>
              <a:t>THANKS!</a:t>
            </a:r>
          </a:p>
        </p:txBody>
      </p:sp>
      <p:grpSp>
        <p:nvGrpSpPr>
          <p:cNvPr id="2" name="Group 1">
            <a:extLst>
              <a:ext uri="{FF2B5EF4-FFF2-40B4-BE49-F238E27FC236}">
                <a16:creationId xmlns:a16="http://schemas.microsoft.com/office/drawing/2014/main" id="{A8AC553A-4451-4465-B686-1CF36C287AD4}"/>
              </a:ext>
            </a:extLst>
          </p:cNvPr>
          <p:cNvGrpSpPr/>
          <p:nvPr/>
        </p:nvGrpSpPr>
        <p:grpSpPr>
          <a:xfrm>
            <a:off x="3533580" y="2195591"/>
            <a:ext cx="2076840" cy="1075188"/>
            <a:chOff x="3533580" y="2195591"/>
            <a:chExt cx="2076840" cy="1075188"/>
          </a:xfrm>
        </p:grpSpPr>
        <p:sp>
          <p:nvSpPr>
            <p:cNvPr id="3624" name="Google Shape;3624;p64"/>
            <p:cNvSpPr/>
            <p:nvPr/>
          </p:nvSpPr>
          <p:spPr>
            <a:xfrm>
              <a:off x="3533580" y="2195591"/>
              <a:ext cx="2076840" cy="1075188"/>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5" name="Google Shape;3625;p64"/>
            <p:cNvSpPr/>
            <p:nvPr/>
          </p:nvSpPr>
          <p:spPr>
            <a:xfrm>
              <a:off x="3806919" y="2195591"/>
              <a:ext cx="1409161" cy="1075188"/>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6" name="Google Shape;3626;p64"/>
            <p:cNvSpPr/>
            <p:nvPr/>
          </p:nvSpPr>
          <p:spPr>
            <a:xfrm>
              <a:off x="4247678" y="2195591"/>
              <a:ext cx="1242142" cy="1075188"/>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7" name="Google Shape;3627;p64"/>
            <p:cNvSpPr/>
            <p:nvPr/>
          </p:nvSpPr>
          <p:spPr>
            <a:xfrm>
              <a:off x="3738284" y="2578048"/>
              <a:ext cx="691496" cy="577275"/>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28" name="Google Shape;3628;p64"/>
            <p:cNvSpPr/>
            <p:nvPr/>
          </p:nvSpPr>
          <p:spPr>
            <a:xfrm>
              <a:off x="4713826" y="2578048"/>
              <a:ext cx="691095" cy="577275"/>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9" name="Google Shape;3629;p64"/>
            <p:cNvSpPr/>
            <p:nvPr/>
          </p:nvSpPr>
          <p:spPr>
            <a:xfrm>
              <a:off x="3905704" y="2370157"/>
              <a:ext cx="63082" cy="105147"/>
            </a:xfrm>
            <a:custGeom>
              <a:avLst/>
              <a:gdLst/>
              <a:ahLst/>
              <a:cxnLst/>
              <a:rect l="l" t="t" r="r" b="b"/>
              <a:pathLst>
                <a:path w="8666" h="14444" extrusionOk="0">
                  <a:moveTo>
                    <a:pt x="0" y="0"/>
                  </a:moveTo>
                  <a:lnTo>
                    <a:pt x="0" y="14443"/>
                  </a:lnTo>
                  <a:lnTo>
                    <a:pt x="3107" y="14443"/>
                  </a:lnTo>
                  <a:lnTo>
                    <a:pt x="3107" y="8775"/>
                  </a:lnTo>
                  <a:lnTo>
                    <a:pt x="5559" y="8775"/>
                  </a:lnTo>
                  <a:lnTo>
                    <a:pt x="5559" y="14443"/>
                  </a:lnTo>
                  <a:lnTo>
                    <a:pt x="8666" y="14443"/>
                  </a:lnTo>
                  <a:lnTo>
                    <a:pt x="8666" y="0"/>
                  </a:lnTo>
                  <a:lnTo>
                    <a:pt x="5559" y="0"/>
                  </a:lnTo>
                  <a:lnTo>
                    <a:pt x="5559" y="6050"/>
                  </a:lnTo>
                  <a:lnTo>
                    <a:pt x="3107" y="6050"/>
                  </a:lnTo>
                  <a:lnTo>
                    <a:pt x="31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0" name="Google Shape;3630;p64"/>
            <p:cNvSpPr/>
            <p:nvPr/>
          </p:nvSpPr>
          <p:spPr>
            <a:xfrm>
              <a:off x="3985440" y="2368569"/>
              <a:ext cx="61901" cy="108714"/>
            </a:xfrm>
            <a:custGeom>
              <a:avLst/>
              <a:gdLst/>
              <a:ahLst/>
              <a:cxnLst/>
              <a:rect l="l" t="t" r="r" b="b"/>
              <a:pathLst>
                <a:path w="8504" h="14934" extrusionOk="0">
                  <a:moveTo>
                    <a:pt x="4961" y="2126"/>
                  </a:moveTo>
                  <a:cubicBezTo>
                    <a:pt x="5124" y="2126"/>
                    <a:pt x="5179" y="2126"/>
                    <a:pt x="5233" y="2289"/>
                  </a:cubicBezTo>
                  <a:cubicBezTo>
                    <a:pt x="5342" y="2344"/>
                    <a:pt x="5397" y="2398"/>
                    <a:pt x="5397" y="2562"/>
                  </a:cubicBezTo>
                  <a:lnTo>
                    <a:pt x="5397" y="12263"/>
                  </a:lnTo>
                  <a:cubicBezTo>
                    <a:pt x="5397" y="12427"/>
                    <a:pt x="5397" y="12536"/>
                    <a:pt x="5233" y="12645"/>
                  </a:cubicBezTo>
                  <a:cubicBezTo>
                    <a:pt x="5179" y="12699"/>
                    <a:pt x="5070" y="12754"/>
                    <a:pt x="4961" y="12754"/>
                  </a:cubicBezTo>
                  <a:lnTo>
                    <a:pt x="3543" y="12754"/>
                  </a:lnTo>
                  <a:cubicBezTo>
                    <a:pt x="3434" y="12754"/>
                    <a:pt x="3325" y="12699"/>
                    <a:pt x="3271" y="12645"/>
                  </a:cubicBezTo>
                  <a:cubicBezTo>
                    <a:pt x="3162" y="12536"/>
                    <a:pt x="3107" y="12427"/>
                    <a:pt x="3107" y="12263"/>
                  </a:cubicBezTo>
                  <a:lnTo>
                    <a:pt x="3107" y="2562"/>
                  </a:lnTo>
                  <a:cubicBezTo>
                    <a:pt x="3162" y="2453"/>
                    <a:pt x="3162" y="2344"/>
                    <a:pt x="3271" y="2289"/>
                  </a:cubicBezTo>
                  <a:cubicBezTo>
                    <a:pt x="3325" y="2126"/>
                    <a:pt x="3380" y="2126"/>
                    <a:pt x="3543" y="2126"/>
                  </a:cubicBezTo>
                  <a:close/>
                  <a:moveTo>
                    <a:pt x="2780" y="0"/>
                  </a:moveTo>
                  <a:cubicBezTo>
                    <a:pt x="927" y="0"/>
                    <a:pt x="1" y="981"/>
                    <a:pt x="1" y="2943"/>
                  </a:cubicBezTo>
                  <a:lnTo>
                    <a:pt x="1" y="11936"/>
                  </a:lnTo>
                  <a:cubicBezTo>
                    <a:pt x="1" y="13898"/>
                    <a:pt x="927" y="14934"/>
                    <a:pt x="2780" y="14934"/>
                  </a:cubicBezTo>
                  <a:lnTo>
                    <a:pt x="5724" y="14934"/>
                  </a:lnTo>
                  <a:cubicBezTo>
                    <a:pt x="7631" y="14934"/>
                    <a:pt x="8503" y="13898"/>
                    <a:pt x="8503" y="11936"/>
                  </a:cubicBezTo>
                  <a:lnTo>
                    <a:pt x="8503" y="2943"/>
                  </a:lnTo>
                  <a:cubicBezTo>
                    <a:pt x="8503" y="981"/>
                    <a:pt x="7631" y="0"/>
                    <a:pt x="57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1" name="Google Shape;3631;p64"/>
            <p:cNvSpPr/>
            <p:nvPr/>
          </p:nvSpPr>
          <p:spPr>
            <a:xfrm>
              <a:off x="4064389" y="2368446"/>
              <a:ext cx="98000" cy="106858"/>
            </a:xfrm>
            <a:custGeom>
              <a:avLst/>
              <a:gdLst/>
              <a:ahLst/>
              <a:cxnLst/>
              <a:rect l="l" t="t" r="r" b="b"/>
              <a:pathLst>
                <a:path w="13463" h="14679" extrusionOk="0">
                  <a:moveTo>
                    <a:pt x="8765" y="1"/>
                  </a:moveTo>
                  <a:cubicBezTo>
                    <a:pt x="7946" y="1"/>
                    <a:pt x="7193" y="417"/>
                    <a:pt x="6704" y="1053"/>
                  </a:cubicBezTo>
                  <a:cubicBezTo>
                    <a:pt x="6194" y="389"/>
                    <a:pt x="5396" y="12"/>
                    <a:pt x="4580" y="12"/>
                  </a:cubicBezTo>
                  <a:cubicBezTo>
                    <a:pt x="4525" y="12"/>
                    <a:pt x="4470" y="14"/>
                    <a:pt x="4415" y="17"/>
                  </a:cubicBezTo>
                  <a:lnTo>
                    <a:pt x="2726" y="17"/>
                  </a:lnTo>
                  <a:cubicBezTo>
                    <a:pt x="873" y="17"/>
                    <a:pt x="1" y="998"/>
                    <a:pt x="1" y="2960"/>
                  </a:cubicBezTo>
                  <a:lnTo>
                    <a:pt x="1" y="14678"/>
                  </a:lnTo>
                  <a:lnTo>
                    <a:pt x="3107" y="14678"/>
                  </a:lnTo>
                  <a:lnTo>
                    <a:pt x="3107" y="2688"/>
                  </a:lnTo>
                  <a:cubicBezTo>
                    <a:pt x="3107" y="2579"/>
                    <a:pt x="3107" y="2470"/>
                    <a:pt x="3162" y="2361"/>
                  </a:cubicBezTo>
                  <a:lnTo>
                    <a:pt x="3543" y="2197"/>
                  </a:lnTo>
                  <a:lnTo>
                    <a:pt x="4742" y="2197"/>
                  </a:lnTo>
                  <a:lnTo>
                    <a:pt x="5015" y="2361"/>
                  </a:lnTo>
                  <a:cubicBezTo>
                    <a:pt x="5069" y="2470"/>
                    <a:pt x="5178" y="2524"/>
                    <a:pt x="5178" y="2688"/>
                  </a:cubicBezTo>
                  <a:lnTo>
                    <a:pt x="5178" y="14678"/>
                  </a:lnTo>
                  <a:lnTo>
                    <a:pt x="8285" y="14678"/>
                  </a:lnTo>
                  <a:lnTo>
                    <a:pt x="8285" y="2688"/>
                  </a:lnTo>
                  <a:cubicBezTo>
                    <a:pt x="8285" y="2579"/>
                    <a:pt x="8339" y="2415"/>
                    <a:pt x="8448" y="2361"/>
                  </a:cubicBezTo>
                  <a:cubicBezTo>
                    <a:pt x="8503" y="2252"/>
                    <a:pt x="8612" y="2197"/>
                    <a:pt x="8721" y="2197"/>
                  </a:cubicBezTo>
                  <a:lnTo>
                    <a:pt x="9920" y="2197"/>
                  </a:lnTo>
                  <a:lnTo>
                    <a:pt x="10192" y="2361"/>
                  </a:lnTo>
                  <a:cubicBezTo>
                    <a:pt x="10247" y="2470"/>
                    <a:pt x="10356" y="2524"/>
                    <a:pt x="10356" y="2688"/>
                  </a:cubicBezTo>
                  <a:lnTo>
                    <a:pt x="10356" y="14678"/>
                  </a:lnTo>
                  <a:lnTo>
                    <a:pt x="13462" y="14678"/>
                  </a:lnTo>
                  <a:lnTo>
                    <a:pt x="13462" y="2960"/>
                  </a:lnTo>
                  <a:cubicBezTo>
                    <a:pt x="13462" y="998"/>
                    <a:pt x="12536" y="17"/>
                    <a:pt x="10683" y="17"/>
                  </a:cubicBezTo>
                  <a:lnTo>
                    <a:pt x="9048" y="17"/>
                  </a:lnTo>
                  <a:cubicBezTo>
                    <a:pt x="8953" y="6"/>
                    <a:pt x="8858" y="1"/>
                    <a:pt x="8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2" name="Google Shape;3632;p64"/>
            <p:cNvSpPr/>
            <p:nvPr/>
          </p:nvSpPr>
          <p:spPr>
            <a:xfrm>
              <a:off x="4177856" y="2370157"/>
              <a:ext cx="48005" cy="105147"/>
            </a:xfrm>
            <a:custGeom>
              <a:avLst/>
              <a:gdLst/>
              <a:ahLst/>
              <a:cxnLst/>
              <a:rect l="l" t="t" r="r" b="b"/>
              <a:pathLst>
                <a:path w="6595" h="14444" extrusionOk="0">
                  <a:moveTo>
                    <a:pt x="0" y="0"/>
                  </a:moveTo>
                  <a:lnTo>
                    <a:pt x="0" y="14443"/>
                  </a:lnTo>
                  <a:lnTo>
                    <a:pt x="6595" y="14443"/>
                  </a:lnTo>
                  <a:lnTo>
                    <a:pt x="6595" y="11882"/>
                  </a:lnTo>
                  <a:lnTo>
                    <a:pt x="3107" y="11882"/>
                  </a:lnTo>
                  <a:lnTo>
                    <a:pt x="3107" y="8394"/>
                  </a:lnTo>
                  <a:lnTo>
                    <a:pt x="6377" y="8394"/>
                  </a:lnTo>
                  <a:lnTo>
                    <a:pt x="6377" y="5941"/>
                  </a:lnTo>
                  <a:lnTo>
                    <a:pt x="3107" y="5941"/>
                  </a:lnTo>
                  <a:lnTo>
                    <a:pt x="3107" y="2507"/>
                  </a:lnTo>
                  <a:lnTo>
                    <a:pt x="6595" y="2507"/>
                  </a:lnTo>
                  <a:lnTo>
                    <a:pt x="65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3" name="Google Shape;3633;p64"/>
            <p:cNvSpPr/>
            <p:nvPr/>
          </p:nvSpPr>
          <p:spPr>
            <a:xfrm>
              <a:off x="4924486" y="2368569"/>
              <a:ext cx="61101" cy="108714"/>
            </a:xfrm>
            <a:custGeom>
              <a:avLst/>
              <a:gdLst/>
              <a:ahLst/>
              <a:cxnLst/>
              <a:rect l="l" t="t" r="r" b="b"/>
              <a:pathLst>
                <a:path w="8394" h="14934" extrusionOk="0">
                  <a:moveTo>
                    <a:pt x="2780" y="0"/>
                  </a:moveTo>
                  <a:cubicBezTo>
                    <a:pt x="872" y="0"/>
                    <a:pt x="0" y="981"/>
                    <a:pt x="0" y="2943"/>
                  </a:cubicBezTo>
                  <a:lnTo>
                    <a:pt x="0" y="11936"/>
                  </a:lnTo>
                  <a:cubicBezTo>
                    <a:pt x="0" y="13898"/>
                    <a:pt x="872" y="14934"/>
                    <a:pt x="2780" y="14934"/>
                  </a:cubicBezTo>
                  <a:lnTo>
                    <a:pt x="5614" y="14934"/>
                  </a:lnTo>
                  <a:cubicBezTo>
                    <a:pt x="7467" y="14934"/>
                    <a:pt x="8394" y="13898"/>
                    <a:pt x="8394" y="11936"/>
                  </a:cubicBezTo>
                  <a:lnTo>
                    <a:pt x="8394" y="6650"/>
                  </a:lnTo>
                  <a:lnTo>
                    <a:pt x="4251" y="6650"/>
                  </a:lnTo>
                  <a:lnTo>
                    <a:pt x="4251" y="8939"/>
                  </a:lnTo>
                  <a:lnTo>
                    <a:pt x="5396" y="8939"/>
                  </a:lnTo>
                  <a:lnTo>
                    <a:pt x="5396" y="12263"/>
                  </a:lnTo>
                  <a:cubicBezTo>
                    <a:pt x="5396" y="12427"/>
                    <a:pt x="5341" y="12536"/>
                    <a:pt x="5287" y="12645"/>
                  </a:cubicBezTo>
                  <a:cubicBezTo>
                    <a:pt x="5178" y="12699"/>
                    <a:pt x="5069" y="12754"/>
                    <a:pt x="5014" y="12754"/>
                  </a:cubicBezTo>
                  <a:lnTo>
                    <a:pt x="3543" y="12754"/>
                  </a:lnTo>
                  <a:cubicBezTo>
                    <a:pt x="3434" y="12754"/>
                    <a:pt x="3325" y="12699"/>
                    <a:pt x="3270" y="12645"/>
                  </a:cubicBezTo>
                  <a:cubicBezTo>
                    <a:pt x="3161" y="12536"/>
                    <a:pt x="3161" y="12427"/>
                    <a:pt x="3161" y="12263"/>
                  </a:cubicBezTo>
                  <a:lnTo>
                    <a:pt x="3161" y="2562"/>
                  </a:lnTo>
                  <a:cubicBezTo>
                    <a:pt x="3107" y="2398"/>
                    <a:pt x="3161" y="2344"/>
                    <a:pt x="3270" y="2289"/>
                  </a:cubicBezTo>
                  <a:cubicBezTo>
                    <a:pt x="3379" y="2126"/>
                    <a:pt x="3434" y="2126"/>
                    <a:pt x="3543" y="2126"/>
                  </a:cubicBezTo>
                  <a:lnTo>
                    <a:pt x="5014" y="2126"/>
                  </a:lnTo>
                  <a:cubicBezTo>
                    <a:pt x="5123" y="2126"/>
                    <a:pt x="5178" y="2126"/>
                    <a:pt x="5287" y="2289"/>
                  </a:cubicBezTo>
                  <a:cubicBezTo>
                    <a:pt x="5341" y="2344"/>
                    <a:pt x="5396" y="2453"/>
                    <a:pt x="5396" y="2562"/>
                  </a:cubicBezTo>
                  <a:lnTo>
                    <a:pt x="5396" y="4306"/>
                  </a:lnTo>
                  <a:lnTo>
                    <a:pt x="8394" y="4306"/>
                  </a:lnTo>
                  <a:lnTo>
                    <a:pt x="8394" y="2943"/>
                  </a:lnTo>
                  <a:cubicBezTo>
                    <a:pt x="8394" y="981"/>
                    <a:pt x="7413" y="0"/>
                    <a:pt x="56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4" name="Google Shape;3634;p64"/>
            <p:cNvSpPr/>
            <p:nvPr/>
          </p:nvSpPr>
          <p:spPr>
            <a:xfrm>
              <a:off x="4997881" y="2370157"/>
              <a:ext cx="60701" cy="107127"/>
            </a:xfrm>
            <a:custGeom>
              <a:avLst/>
              <a:gdLst/>
              <a:ahLst/>
              <a:cxnLst/>
              <a:rect l="l" t="t" r="r" b="b"/>
              <a:pathLst>
                <a:path w="8339" h="14716" extrusionOk="0">
                  <a:moveTo>
                    <a:pt x="0" y="0"/>
                  </a:moveTo>
                  <a:lnTo>
                    <a:pt x="0" y="11718"/>
                  </a:lnTo>
                  <a:cubicBezTo>
                    <a:pt x="0" y="13680"/>
                    <a:pt x="872" y="14716"/>
                    <a:pt x="2725" y="14716"/>
                  </a:cubicBezTo>
                  <a:lnTo>
                    <a:pt x="5505" y="14716"/>
                  </a:lnTo>
                  <a:cubicBezTo>
                    <a:pt x="7358" y="14716"/>
                    <a:pt x="8339" y="13680"/>
                    <a:pt x="8339" y="11718"/>
                  </a:cubicBezTo>
                  <a:lnTo>
                    <a:pt x="8339" y="0"/>
                  </a:lnTo>
                  <a:lnTo>
                    <a:pt x="5178" y="0"/>
                  </a:lnTo>
                  <a:lnTo>
                    <a:pt x="5178" y="11991"/>
                  </a:lnTo>
                  <a:cubicBezTo>
                    <a:pt x="5178" y="12154"/>
                    <a:pt x="5123" y="12209"/>
                    <a:pt x="5069" y="12318"/>
                  </a:cubicBezTo>
                  <a:lnTo>
                    <a:pt x="4796" y="12481"/>
                  </a:lnTo>
                  <a:lnTo>
                    <a:pt x="3543" y="12481"/>
                  </a:lnTo>
                  <a:lnTo>
                    <a:pt x="3216" y="12318"/>
                  </a:lnTo>
                  <a:cubicBezTo>
                    <a:pt x="3161" y="12209"/>
                    <a:pt x="3161" y="12100"/>
                    <a:pt x="3161" y="11991"/>
                  </a:cubicBezTo>
                  <a:lnTo>
                    <a:pt x="316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5" name="Google Shape;3635;p64"/>
            <p:cNvSpPr/>
            <p:nvPr/>
          </p:nvSpPr>
          <p:spPr>
            <a:xfrm>
              <a:off x="5074050" y="2370157"/>
              <a:ext cx="48005" cy="105147"/>
            </a:xfrm>
            <a:custGeom>
              <a:avLst/>
              <a:gdLst/>
              <a:ahLst/>
              <a:cxnLst/>
              <a:rect l="l" t="t" r="r" b="b"/>
              <a:pathLst>
                <a:path w="6595" h="14444" extrusionOk="0">
                  <a:moveTo>
                    <a:pt x="0" y="0"/>
                  </a:moveTo>
                  <a:lnTo>
                    <a:pt x="0" y="14443"/>
                  </a:lnTo>
                  <a:lnTo>
                    <a:pt x="6595" y="14443"/>
                  </a:lnTo>
                  <a:lnTo>
                    <a:pt x="6595" y="11882"/>
                  </a:lnTo>
                  <a:lnTo>
                    <a:pt x="3107" y="11882"/>
                  </a:lnTo>
                  <a:lnTo>
                    <a:pt x="3107" y="8394"/>
                  </a:lnTo>
                  <a:lnTo>
                    <a:pt x="6377" y="8394"/>
                  </a:lnTo>
                  <a:lnTo>
                    <a:pt x="6377" y="5941"/>
                  </a:lnTo>
                  <a:lnTo>
                    <a:pt x="3107" y="5941"/>
                  </a:lnTo>
                  <a:lnTo>
                    <a:pt x="3107" y="2507"/>
                  </a:lnTo>
                  <a:lnTo>
                    <a:pt x="6595" y="2507"/>
                  </a:lnTo>
                  <a:lnTo>
                    <a:pt x="65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6" name="Google Shape;3636;p64"/>
            <p:cNvSpPr/>
            <p:nvPr/>
          </p:nvSpPr>
          <p:spPr>
            <a:xfrm>
              <a:off x="5135143" y="2368569"/>
              <a:ext cx="59915" cy="108714"/>
            </a:xfrm>
            <a:custGeom>
              <a:avLst/>
              <a:gdLst/>
              <a:ahLst/>
              <a:cxnLst/>
              <a:rect l="l" t="t" r="r" b="b"/>
              <a:pathLst>
                <a:path w="8231" h="14934" extrusionOk="0">
                  <a:moveTo>
                    <a:pt x="2835" y="0"/>
                  </a:moveTo>
                  <a:cubicBezTo>
                    <a:pt x="927" y="0"/>
                    <a:pt x="1" y="981"/>
                    <a:pt x="1" y="2943"/>
                  </a:cubicBezTo>
                  <a:lnTo>
                    <a:pt x="1" y="5832"/>
                  </a:lnTo>
                  <a:cubicBezTo>
                    <a:pt x="1" y="7794"/>
                    <a:pt x="927" y="8830"/>
                    <a:pt x="2835" y="8830"/>
                  </a:cubicBezTo>
                  <a:lnTo>
                    <a:pt x="4797" y="8830"/>
                  </a:lnTo>
                  <a:cubicBezTo>
                    <a:pt x="4826" y="8815"/>
                    <a:pt x="4859" y="8808"/>
                    <a:pt x="4893" y="8808"/>
                  </a:cubicBezTo>
                  <a:cubicBezTo>
                    <a:pt x="4985" y="8808"/>
                    <a:pt x="5084" y="8859"/>
                    <a:pt x="5124" y="8939"/>
                  </a:cubicBezTo>
                  <a:cubicBezTo>
                    <a:pt x="5233" y="8993"/>
                    <a:pt x="5233" y="9102"/>
                    <a:pt x="5233" y="9211"/>
                  </a:cubicBezTo>
                  <a:lnTo>
                    <a:pt x="5233" y="12100"/>
                  </a:lnTo>
                  <a:cubicBezTo>
                    <a:pt x="5233" y="12209"/>
                    <a:pt x="5233" y="12263"/>
                    <a:pt x="5124" y="12372"/>
                  </a:cubicBezTo>
                  <a:cubicBezTo>
                    <a:pt x="5069" y="12427"/>
                    <a:pt x="4906" y="12481"/>
                    <a:pt x="4797" y="12481"/>
                  </a:cubicBezTo>
                  <a:lnTo>
                    <a:pt x="3434" y="12481"/>
                  </a:lnTo>
                  <a:cubicBezTo>
                    <a:pt x="3271" y="12481"/>
                    <a:pt x="3162" y="12481"/>
                    <a:pt x="3107" y="12372"/>
                  </a:cubicBezTo>
                  <a:cubicBezTo>
                    <a:pt x="2998" y="12263"/>
                    <a:pt x="2944" y="12154"/>
                    <a:pt x="2944" y="12100"/>
                  </a:cubicBezTo>
                  <a:lnTo>
                    <a:pt x="2944" y="10465"/>
                  </a:lnTo>
                  <a:lnTo>
                    <a:pt x="1" y="10465"/>
                  </a:lnTo>
                  <a:lnTo>
                    <a:pt x="1" y="11936"/>
                  </a:lnTo>
                  <a:cubicBezTo>
                    <a:pt x="1" y="13898"/>
                    <a:pt x="927" y="14934"/>
                    <a:pt x="2835" y="14934"/>
                  </a:cubicBezTo>
                  <a:lnTo>
                    <a:pt x="5396" y="14934"/>
                  </a:lnTo>
                  <a:cubicBezTo>
                    <a:pt x="7249" y="14934"/>
                    <a:pt x="8230" y="13898"/>
                    <a:pt x="8230" y="11936"/>
                  </a:cubicBezTo>
                  <a:lnTo>
                    <a:pt x="8230" y="8884"/>
                  </a:lnTo>
                  <a:cubicBezTo>
                    <a:pt x="8230" y="6922"/>
                    <a:pt x="7249" y="5941"/>
                    <a:pt x="5396" y="5887"/>
                  </a:cubicBezTo>
                  <a:lnTo>
                    <a:pt x="3434" y="5887"/>
                  </a:lnTo>
                  <a:cubicBezTo>
                    <a:pt x="3325" y="5887"/>
                    <a:pt x="3162" y="5887"/>
                    <a:pt x="3107" y="5723"/>
                  </a:cubicBezTo>
                  <a:cubicBezTo>
                    <a:pt x="2998" y="5668"/>
                    <a:pt x="2998" y="5559"/>
                    <a:pt x="2944" y="5450"/>
                  </a:cubicBezTo>
                  <a:lnTo>
                    <a:pt x="2944" y="2889"/>
                  </a:lnTo>
                  <a:cubicBezTo>
                    <a:pt x="2944" y="2725"/>
                    <a:pt x="2998" y="2671"/>
                    <a:pt x="3107" y="2562"/>
                  </a:cubicBezTo>
                  <a:lnTo>
                    <a:pt x="3434" y="2398"/>
                  </a:lnTo>
                  <a:lnTo>
                    <a:pt x="4688" y="2398"/>
                  </a:lnTo>
                  <a:cubicBezTo>
                    <a:pt x="4742" y="2398"/>
                    <a:pt x="4851" y="2453"/>
                    <a:pt x="4960" y="2562"/>
                  </a:cubicBezTo>
                  <a:cubicBezTo>
                    <a:pt x="5015" y="2671"/>
                    <a:pt x="5069" y="2725"/>
                    <a:pt x="5069" y="2889"/>
                  </a:cubicBezTo>
                  <a:lnTo>
                    <a:pt x="5069" y="4033"/>
                  </a:lnTo>
                  <a:lnTo>
                    <a:pt x="8067" y="4033"/>
                  </a:lnTo>
                  <a:lnTo>
                    <a:pt x="8067" y="2943"/>
                  </a:lnTo>
                  <a:cubicBezTo>
                    <a:pt x="8067" y="981"/>
                    <a:pt x="7140" y="0"/>
                    <a:pt x="5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7" name="Google Shape;3637;p64"/>
            <p:cNvSpPr/>
            <p:nvPr/>
          </p:nvSpPr>
          <p:spPr>
            <a:xfrm>
              <a:off x="5203779" y="2370157"/>
              <a:ext cx="57135" cy="105147"/>
            </a:xfrm>
            <a:custGeom>
              <a:avLst/>
              <a:gdLst/>
              <a:ahLst/>
              <a:cxnLst/>
              <a:rect l="l" t="t" r="r" b="b"/>
              <a:pathLst>
                <a:path w="7849" h="14444" extrusionOk="0">
                  <a:moveTo>
                    <a:pt x="0" y="0"/>
                  </a:moveTo>
                  <a:lnTo>
                    <a:pt x="0" y="2671"/>
                  </a:lnTo>
                  <a:lnTo>
                    <a:pt x="2398" y="2671"/>
                  </a:lnTo>
                  <a:lnTo>
                    <a:pt x="2398" y="14443"/>
                  </a:lnTo>
                  <a:lnTo>
                    <a:pt x="5505" y="14443"/>
                  </a:lnTo>
                  <a:lnTo>
                    <a:pt x="5505" y="2671"/>
                  </a:lnTo>
                  <a:lnTo>
                    <a:pt x="7848" y="2671"/>
                  </a:lnTo>
                  <a:lnTo>
                    <a:pt x="784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9" name="Google Shape;3639;p64"/>
            <p:cNvSpPr/>
            <p:nvPr/>
          </p:nvSpPr>
          <p:spPr>
            <a:xfrm>
              <a:off x="4943127" y="2688740"/>
              <a:ext cx="196391" cy="355887"/>
            </a:xfrm>
            <a:custGeom>
              <a:avLst/>
              <a:gdLst/>
              <a:ahLst/>
              <a:cxnLst/>
              <a:rect l="l" t="t" r="r" b="b"/>
              <a:pathLst>
                <a:path w="26980" h="48888" extrusionOk="0">
                  <a:moveTo>
                    <a:pt x="15588" y="6922"/>
                  </a:moveTo>
                  <a:cubicBezTo>
                    <a:pt x="15970" y="6922"/>
                    <a:pt x="16297" y="7085"/>
                    <a:pt x="16515" y="7412"/>
                  </a:cubicBezTo>
                  <a:cubicBezTo>
                    <a:pt x="16787" y="7685"/>
                    <a:pt x="16951" y="8012"/>
                    <a:pt x="16951" y="8448"/>
                  </a:cubicBezTo>
                  <a:lnTo>
                    <a:pt x="16951" y="40385"/>
                  </a:lnTo>
                  <a:cubicBezTo>
                    <a:pt x="16951" y="40767"/>
                    <a:pt x="16787" y="41148"/>
                    <a:pt x="16515" y="41421"/>
                  </a:cubicBezTo>
                  <a:cubicBezTo>
                    <a:pt x="16297" y="41693"/>
                    <a:pt x="15970" y="41857"/>
                    <a:pt x="15588" y="41857"/>
                  </a:cubicBezTo>
                  <a:lnTo>
                    <a:pt x="11337" y="41857"/>
                  </a:lnTo>
                  <a:cubicBezTo>
                    <a:pt x="11297" y="41863"/>
                    <a:pt x="11258" y="41865"/>
                    <a:pt x="11220" y="41865"/>
                  </a:cubicBezTo>
                  <a:cubicBezTo>
                    <a:pt x="10889" y="41865"/>
                    <a:pt x="10606" y="41665"/>
                    <a:pt x="10411" y="41421"/>
                  </a:cubicBezTo>
                  <a:cubicBezTo>
                    <a:pt x="10138" y="41148"/>
                    <a:pt x="9975" y="40767"/>
                    <a:pt x="9975" y="40385"/>
                  </a:cubicBezTo>
                  <a:lnTo>
                    <a:pt x="9975" y="8448"/>
                  </a:lnTo>
                  <a:cubicBezTo>
                    <a:pt x="9975" y="8012"/>
                    <a:pt x="10138" y="7685"/>
                    <a:pt x="10411" y="7412"/>
                  </a:cubicBezTo>
                  <a:cubicBezTo>
                    <a:pt x="10629" y="7085"/>
                    <a:pt x="10956" y="6922"/>
                    <a:pt x="11337" y="6922"/>
                  </a:cubicBezTo>
                  <a:close/>
                  <a:moveTo>
                    <a:pt x="9103" y="0"/>
                  </a:moveTo>
                  <a:cubicBezTo>
                    <a:pt x="3053" y="0"/>
                    <a:pt x="1" y="3161"/>
                    <a:pt x="1" y="9647"/>
                  </a:cubicBezTo>
                  <a:lnTo>
                    <a:pt x="1" y="39241"/>
                  </a:lnTo>
                  <a:cubicBezTo>
                    <a:pt x="1" y="45672"/>
                    <a:pt x="3053" y="48888"/>
                    <a:pt x="9103" y="48888"/>
                  </a:cubicBezTo>
                  <a:lnTo>
                    <a:pt x="17823" y="48888"/>
                  </a:lnTo>
                  <a:cubicBezTo>
                    <a:pt x="23872" y="48888"/>
                    <a:pt x="26979" y="45672"/>
                    <a:pt x="26979" y="39241"/>
                  </a:cubicBezTo>
                  <a:lnTo>
                    <a:pt x="26979" y="9647"/>
                  </a:lnTo>
                  <a:cubicBezTo>
                    <a:pt x="26979" y="3161"/>
                    <a:pt x="23872" y="0"/>
                    <a:pt x="178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4241;p79">
              <a:extLst>
                <a:ext uri="{FF2B5EF4-FFF2-40B4-BE49-F238E27FC236}">
                  <a16:creationId xmlns:a16="http://schemas.microsoft.com/office/drawing/2014/main" id="{CB84485B-C419-4EA7-89A7-F9AE8BAD9A80}"/>
                </a:ext>
              </a:extLst>
            </p:cNvPr>
            <p:cNvSpPr txBox="1">
              <a:spLocks/>
            </p:cNvSpPr>
            <p:nvPr/>
          </p:nvSpPr>
          <p:spPr>
            <a:xfrm>
              <a:off x="3676812" y="2475304"/>
              <a:ext cx="825030" cy="68709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400" dirty="0">
                  <a:solidFill>
                    <a:schemeClr val="bg2"/>
                  </a:solidFill>
                  <a:latin typeface="Squada One" panose="020B0604020202020204" charset="0"/>
                </a:rPr>
                <a:t>3</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grpSp>
        <p:nvGrpSpPr>
          <p:cNvPr id="3059" name="Google Shape;3059;p55"/>
          <p:cNvGrpSpPr/>
          <p:nvPr/>
        </p:nvGrpSpPr>
        <p:grpSpPr>
          <a:xfrm>
            <a:off x="4454137"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106" name="Google Shape;3106;p55"/>
          <p:cNvSpPr/>
          <p:nvPr/>
        </p:nvSpPr>
        <p:spPr>
          <a:xfrm>
            <a:off x="6629579" y="4588178"/>
            <a:ext cx="724768" cy="197544"/>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107" name="Google Shape;3107;p55"/>
          <p:cNvGrpSpPr/>
          <p:nvPr/>
        </p:nvGrpSpPr>
        <p:grpSpPr>
          <a:xfrm>
            <a:off x="6702288" y="4123329"/>
            <a:ext cx="579361" cy="566936"/>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6" name="Google Shape;2572;p48">
            <a:extLst>
              <a:ext uri="{FF2B5EF4-FFF2-40B4-BE49-F238E27FC236}">
                <a16:creationId xmlns:a16="http://schemas.microsoft.com/office/drawing/2014/main" id="{AF51F934-7688-6964-6CAF-AD1C656F23E9}"/>
              </a:ext>
            </a:extLst>
          </p:cNvPr>
          <p:cNvSpPr txBox="1">
            <a:spLocks/>
          </p:cNvSpPr>
          <p:nvPr/>
        </p:nvSpPr>
        <p:spPr>
          <a:xfrm>
            <a:off x="127861" y="537162"/>
            <a:ext cx="8888278"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CONTENTS</a:t>
            </a:r>
          </a:p>
        </p:txBody>
      </p:sp>
      <p:sp>
        <p:nvSpPr>
          <p:cNvPr id="57" name="Google Shape;2571;p48">
            <a:extLst>
              <a:ext uri="{FF2B5EF4-FFF2-40B4-BE49-F238E27FC236}">
                <a16:creationId xmlns:a16="http://schemas.microsoft.com/office/drawing/2014/main" id="{7D8F888A-F087-B1C1-4935-47FB5B2640E6}"/>
              </a:ext>
            </a:extLst>
          </p:cNvPr>
          <p:cNvSpPr txBox="1">
            <a:spLocks/>
          </p:cNvSpPr>
          <p:nvPr/>
        </p:nvSpPr>
        <p:spPr>
          <a:xfrm>
            <a:off x="127861" y="1130537"/>
            <a:ext cx="8888278"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Introduction</a:t>
            </a: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Datasets</a:t>
            </a: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Exploratory Data Analysis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Unsupervised</a:t>
            </a:r>
            <a:r>
              <a:rPr lang="en-US" sz="2000" dirty="0">
                <a:solidFill>
                  <a:schemeClr val="bg2"/>
                </a:solidFill>
                <a:latin typeface="Red Hat Text" panose="020B0604020202020204" charset="0"/>
                <a:ea typeface="Red Hat Text" panose="020B0604020202020204" charset="0"/>
                <a:cs typeface="Red Hat Text" panose="020B0604020202020204" charset="0"/>
              </a:rPr>
              <a:t> </a:t>
            </a:r>
            <a:r>
              <a:rPr lang="en-US" sz="2000" b="1" dirty="0">
                <a:solidFill>
                  <a:schemeClr val="bg2"/>
                </a:solidFill>
                <a:latin typeface="Red Hat Text" panose="020B0604020202020204" charset="0"/>
                <a:ea typeface="Red Hat Text" panose="020B0604020202020204" charset="0"/>
                <a:cs typeface="Red Hat Text" panose="020B0604020202020204" charset="0"/>
              </a:rPr>
              <a:t>results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Supervised</a:t>
            </a:r>
            <a:r>
              <a:rPr lang="en-US" sz="2000" dirty="0">
                <a:solidFill>
                  <a:schemeClr val="bg2"/>
                </a:solidFill>
                <a:latin typeface="Red Hat Text" panose="020B0604020202020204" charset="0"/>
                <a:ea typeface="Red Hat Text" panose="020B0604020202020204" charset="0"/>
                <a:cs typeface="Red Hat Text" panose="020B0604020202020204" charset="0"/>
              </a:rPr>
              <a:t> </a:t>
            </a:r>
            <a:r>
              <a:rPr lang="en-US" sz="2000" b="1" dirty="0">
                <a:solidFill>
                  <a:schemeClr val="bg2"/>
                </a:solidFill>
                <a:latin typeface="Red Hat Text" panose="020B0604020202020204" charset="0"/>
                <a:ea typeface="Red Hat Text" panose="020B0604020202020204" charset="0"/>
                <a:cs typeface="Red Hat Text" panose="020B0604020202020204" charset="0"/>
              </a:rPr>
              <a:t>results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Conclusion</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p:txBody>
      </p:sp>
    </p:spTree>
    <p:extLst>
      <p:ext uri="{BB962C8B-B14F-4D97-AF65-F5344CB8AC3E}">
        <p14:creationId xmlns:p14="http://schemas.microsoft.com/office/powerpoint/2010/main" val="99639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3058"/>
        <p:cNvGrpSpPr/>
        <p:nvPr/>
      </p:nvGrpSpPr>
      <p:grpSpPr>
        <a:xfrm>
          <a:off x="0" y="0"/>
          <a:ext cx="0" cy="0"/>
          <a:chOff x="0" y="0"/>
          <a:chExt cx="0" cy="0"/>
        </a:xfrm>
      </p:grpSpPr>
      <p:grpSp>
        <p:nvGrpSpPr>
          <p:cNvPr id="3059" name="Google Shape;3059;p55"/>
          <p:cNvGrpSpPr/>
          <p:nvPr/>
        </p:nvGrpSpPr>
        <p:grpSpPr>
          <a:xfrm>
            <a:off x="2634961"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07" name="Google Shape;3107;p55"/>
          <p:cNvGrpSpPr/>
          <p:nvPr/>
        </p:nvGrpSpPr>
        <p:grpSpPr>
          <a:xfrm rot="10800000">
            <a:off x="-11539016" y="-14216665"/>
            <a:ext cx="32635530" cy="32634936"/>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 name="Group 3">
            <a:extLst>
              <a:ext uri="{FF2B5EF4-FFF2-40B4-BE49-F238E27FC236}">
                <a16:creationId xmlns:a16="http://schemas.microsoft.com/office/drawing/2014/main" id="{A1E34F5E-C3E4-4461-876F-3FEFBC0382A2}"/>
              </a:ext>
            </a:extLst>
          </p:cNvPr>
          <p:cNvGrpSpPr/>
          <p:nvPr/>
        </p:nvGrpSpPr>
        <p:grpSpPr>
          <a:xfrm>
            <a:off x="1374023" y="339469"/>
            <a:ext cx="6982580" cy="4207537"/>
            <a:chOff x="1374023" y="339469"/>
            <a:chExt cx="6982580" cy="4207537"/>
          </a:xfrm>
        </p:grpSpPr>
        <p:sp>
          <p:nvSpPr>
            <p:cNvPr id="2" name="Rectangle 1">
              <a:extLst>
                <a:ext uri="{FF2B5EF4-FFF2-40B4-BE49-F238E27FC236}">
                  <a16:creationId xmlns:a16="http://schemas.microsoft.com/office/drawing/2014/main" id="{E7D8B60C-DF5C-452C-8228-BB67E1C1463B}"/>
                </a:ext>
              </a:extLst>
            </p:cNvPr>
            <p:cNvSpPr/>
            <p:nvPr/>
          </p:nvSpPr>
          <p:spPr>
            <a:xfrm>
              <a:off x="2051758" y="1138423"/>
              <a:ext cx="5073554" cy="2916537"/>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 Placeholder 4">
              <a:extLst>
                <a:ext uri="{FF2B5EF4-FFF2-40B4-BE49-F238E27FC236}">
                  <a16:creationId xmlns:a16="http://schemas.microsoft.com/office/drawing/2014/main" id="{F91B42F8-D4EE-4D6B-8414-B29B5461C198}"/>
                </a:ext>
              </a:extLst>
            </p:cNvPr>
            <p:cNvSpPr txBox="1">
              <a:spLocks/>
            </p:cNvSpPr>
            <p:nvPr/>
          </p:nvSpPr>
          <p:spPr>
            <a:xfrm>
              <a:off x="2385167" y="1408782"/>
              <a:ext cx="4207629" cy="226178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bg2"/>
                  </a:solidFill>
                  <a:latin typeface="Arial Narrow" panose="020B0606020202030204" pitchFamily="34" charset="0"/>
                </a:rPr>
                <a:t>"Statistics are just a pattern of information that we have. There are players who make the team play good without the statistics. If you perform to your maximum, if you perform to your best and you helped your team-mates and make the process better, it is enough."</a:t>
              </a:r>
              <a:endParaRPr lang="en-ZA" sz="1800" dirty="0">
                <a:solidFill>
                  <a:schemeClr val="bg2"/>
                </a:solidFill>
                <a:latin typeface="Arial Narrow" panose="020B0606020202030204" pitchFamily="34" charset="0"/>
              </a:endParaRPr>
            </a:p>
          </p:txBody>
        </p:sp>
        <p:sp>
          <p:nvSpPr>
            <p:cNvPr id="109" name="Text Placeholder 4">
              <a:extLst>
                <a:ext uri="{FF2B5EF4-FFF2-40B4-BE49-F238E27FC236}">
                  <a16:creationId xmlns:a16="http://schemas.microsoft.com/office/drawing/2014/main" id="{2666C991-5FB6-4425-8EA9-93A1FE0424A8}"/>
                </a:ext>
              </a:extLst>
            </p:cNvPr>
            <p:cNvSpPr txBox="1">
              <a:spLocks/>
            </p:cNvSpPr>
            <p:nvPr/>
          </p:nvSpPr>
          <p:spPr>
            <a:xfrm>
              <a:off x="1374023" y="339469"/>
              <a:ext cx="2112218" cy="228369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3800" dirty="0">
                  <a:solidFill>
                    <a:schemeClr val="bg2"/>
                  </a:solidFill>
                  <a:latin typeface="Arial Black" panose="020B0A04020102020204" pitchFamily="34" charset="0"/>
                </a:rPr>
                <a:t>“</a:t>
              </a:r>
              <a:endParaRPr lang="en-ZA" sz="13800" dirty="0">
                <a:solidFill>
                  <a:schemeClr val="bg2"/>
                </a:solidFill>
                <a:latin typeface="Arial Black" panose="020B0A04020102020204" pitchFamily="34" charset="0"/>
              </a:endParaRPr>
            </a:p>
          </p:txBody>
        </p:sp>
        <p:sp>
          <p:nvSpPr>
            <p:cNvPr id="3" name="TextBox 2">
              <a:extLst>
                <a:ext uri="{FF2B5EF4-FFF2-40B4-BE49-F238E27FC236}">
                  <a16:creationId xmlns:a16="http://schemas.microsoft.com/office/drawing/2014/main" id="{808583B2-27A5-4B06-A00F-17C24DDFF0A2}"/>
                </a:ext>
              </a:extLst>
            </p:cNvPr>
            <p:cNvSpPr txBox="1"/>
            <p:nvPr/>
          </p:nvSpPr>
          <p:spPr>
            <a:xfrm>
              <a:off x="5539717" y="3466934"/>
              <a:ext cx="2816886" cy="1080072"/>
            </a:xfrm>
            <a:prstGeom prst="rect">
              <a:avLst/>
            </a:prstGeom>
            <a:solidFill>
              <a:srgbClr val="000000"/>
            </a:solidFill>
          </p:spPr>
          <p:txBody>
            <a:bodyPr wrap="none" rtlCol="0" anchor="ctr" anchorCtr="0">
              <a:noAutofit/>
            </a:bodyPr>
            <a:lstStyle/>
            <a:p>
              <a:pPr algn="ctr"/>
              <a:r>
                <a:rPr lang="en-US" sz="2000" dirty="0">
                  <a:solidFill>
                    <a:schemeClr val="bg2"/>
                  </a:solidFill>
                  <a:latin typeface="Arial Black" panose="020B0A04020102020204" pitchFamily="34" charset="0"/>
                </a:rPr>
                <a:t>Pep Guardiola</a:t>
              </a:r>
            </a:p>
          </p:txBody>
        </p:sp>
      </p:grpSp>
      <p:pic>
        <p:nvPicPr>
          <p:cNvPr id="1028" name="Picture 4" descr="Tifo Football on X: &quot;Pep Guardiola. Arguably the greatest coach of the  modern era, his path to such unprecedented success is one of the most  misinterpreted stories in football. We look at">
            <a:extLst>
              <a:ext uri="{FF2B5EF4-FFF2-40B4-BE49-F238E27FC236}">
                <a16:creationId xmlns:a16="http://schemas.microsoft.com/office/drawing/2014/main" id="{82C3D481-C82B-4E49-A55A-D33381184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59" y="1327263"/>
            <a:ext cx="38290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1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grpSp>
        <p:nvGrpSpPr>
          <p:cNvPr id="3658" name="Google Shape;3658;p67"/>
          <p:cNvGrpSpPr/>
          <p:nvPr/>
        </p:nvGrpSpPr>
        <p:grpSpPr>
          <a:xfrm>
            <a:off x="6730560" y="4311616"/>
            <a:ext cx="843169" cy="366915"/>
            <a:chOff x="1013775" y="1738375"/>
            <a:chExt cx="858100" cy="373450"/>
          </a:xfrm>
        </p:grpSpPr>
        <p:sp>
          <p:nvSpPr>
            <p:cNvPr id="3659" name="Google Shape;3659;p67"/>
            <p:cNvSpPr/>
            <p:nvPr/>
          </p:nvSpPr>
          <p:spPr>
            <a:xfrm>
              <a:off x="1509625" y="1908875"/>
              <a:ext cx="81075" cy="65650"/>
            </a:xfrm>
            <a:custGeom>
              <a:avLst/>
              <a:gdLst/>
              <a:ahLst/>
              <a:cxnLst/>
              <a:rect l="l" t="t" r="r" b="b"/>
              <a:pathLst>
                <a:path w="3243" h="2626" extrusionOk="0">
                  <a:moveTo>
                    <a:pt x="2143" y="1"/>
                  </a:moveTo>
                  <a:cubicBezTo>
                    <a:pt x="1827" y="1"/>
                    <a:pt x="1468" y="108"/>
                    <a:pt x="1104" y="429"/>
                  </a:cubicBezTo>
                  <a:cubicBezTo>
                    <a:pt x="0" y="1385"/>
                    <a:pt x="1209" y="2626"/>
                    <a:pt x="1209" y="2626"/>
                  </a:cubicBezTo>
                  <a:lnTo>
                    <a:pt x="1547" y="2261"/>
                  </a:lnTo>
                  <a:cubicBezTo>
                    <a:pt x="1431" y="2135"/>
                    <a:pt x="840" y="1406"/>
                    <a:pt x="1494" y="836"/>
                  </a:cubicBezTo>
                  <a:cubicBezTo>
                    <a:pt x="1734" y="627"/>
                    <a:pt x="1968" y="557"/>
                    <a:pt x="2175" y="557"/>
                  </a:cubicBezTo>
                  <a:cubicBezTo>
                    <a:pt x="2529" y="557"/>
                    <a:pt x="2801" y="762"/>
                    <a:pt x="2878" y="825"/>
                  </a:cubicBezTo>
                  <a:lnTo>
                    <a:pt x="3242" y="434"/>
                  </a:lnTo>
                  <a:cubicBezTo>
                    <a:pt x="3242" y="434"/>
                    <a:pt x="2778" y="1"/>
                    <a:pt x="21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0" name="Google Shape;3660;p67"/>
            <p:cNvSpPr/>
            <p:nvPr/>
          </p:nvSpPr>
          <p:spPr>
            <a:xfrm>
              <a:off x="1530200" y="1894900"/>
              <a:ext cx="341675" cy="173350"/>
            </a:xfrm>
            <a:custGeom>
              <a:avLst/>
              <a:gdLst/>
              <a:ahLst/>
              <a:cxnLst/>
              <a:rect l="l" t="t" r="r" b="b"/>
              <a:pathLst>
                <a:path w="13667" h="6934" extrusionOk="0">
                  <a:moveTo>
                    <a:pt x="3826" y="1"/>
                  </a:moveTo>
                  <a:cubicBezTo>
                    <a:pt x="3498" y="1"/>
                    <a:pt x="3044" y="95"/>
                    <a:pt x="2620" y="502"/>
                  </a:cubicBezTo>
                  <a:cubicBezTo>
                    <a:pt x="1838" y="1263"/>
                    <a:pt x="1" y="3401"/>
                    <a:pt x="1" y="3401"/>
                  </a:cubicBezTo>
                  <a:lnTo>
                    <a:pt x="11554" y="6934"/>
                  </a:lnTo>
                  <a:lnTo>
                    <a:pt x="13667" y="3697"/>
                  </a:lnTo>
                  <a:lnTo>
                    <a:pt x="4294" y="69"/>
                  </a:lnTo>
                  <a:cubicBezTo>
                    <a:pt x="4294" y="69"/>
                    <a:pt x="4106" y="1"/>
                    <a:pt x="38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1" name="Google Shape;3661;p67"/>
            <p:cNvSpPr/>
            <p:nvPr/>
          </p:nvSpPr>
          <p:spPr>
            <a:xfrm>
              <a:off x="1826975" y="2009750"/>
              <a:ext cx="36850" cy="64700"/>
            </a:xfrm>
            <a:custGeom>
              <a:avLst/>
              <a:gdLst/>
              <a:ahLst/>
              <a:cxnLst/>
              <a:rect l="l" t="t" r="r" b="b"/>
              <a:pathLst>
                <a:path w="1474" h="2588" extrusionOk="0">
                  <a:moveTo>
                    <a:pt x="1463" y="0"/>
                  </a:moveTo>
                  <a:lnTo>
                    <a:pt x="0" y="2255"/>
                  </a:lnTo>
                  <a:lnTo>
                    <a:pt x="58" y="2588"/>
                  </a:lnTo>
                  <a:lnTo>
                    <a:pt x="1463" y="370"/>
                  </a:lnTo>
                  <a:lnTo>
                    <a:pt x="1474" y="64"/>
                  </a:lnTo>
                  <a:lnTo>
                    <a:pt x="1463" y="0"/>
                  </a:lnTo>
                  <a:close/>
                </a:path>
              </a:pathLst>
            </a:custGeom>
            <a:solidFill>
              <a:srgbClr val="40404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2" name="Google Shape;3662;p67"/>
            <p:cNvSpPr/>
            <p:nvPr/>
          </p:nvSpPr>
          <p:spPr>
            <a:xfrm>
              <a:off x="1632250" y="2005000"/>
              <a:ext cx="186825" cy="99700"/>
            </a:xfrm>
            <a:custGeom>
              <a:avLst/>
              <a:gdLst/>
              <a:ahLst/>
              <a:cxnLst/>
              <a:rect l="l" t="t" r="r" b="b"/>
              <a:pathLst>
                <a:path w="7473" h="3988" extrusionOk="0">
                  <a:moveTo>
                    <a:pt x="1" y="0"/>
                  </a:moveTo>
                  <a:lnTo>
                    <a:pt x="671" y="1204"/>
                  </a:lnTo>
                  <a:lnTo>
                    <a:pt x="170" y="3987"/>
                  </a:lnTo>
                  <a:cubicBezTo>
                    <a:pt x="323" y="3876"/>
                    <a:pt x="1770" y="2699"/>
                    <a:pt x="2287" y="2276"/>
                  </a:cubicBezTo>
                  <a:lnTo>
                    <a:pt x="7383" y="3829"/>
                  </a:lnTo>
                  <a:lnTo>
                    <a:pt x="7472" y="2530"/>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3" name="Google Shape;3663;p67"/>
            <p:cNvSpPr/>
            <p:nvPr/>
          </p:nvSpPr>
          <p:spPr>
            <a:xfrm>
              <a:off x="1504850" y="1967500"/>
              <a:ext cx="165450" cy="144325"/>
            </a:xfrm>
            <a:custGeom>
              <a:avLst/>
              <a:gdLst/>
              <a:ahLst/>
              <a:cxnLst/>
              <a:rect l="l" t="t" r="r" b="b"/>
              <a:pathLst>
                <a:path w="6618" h="5773" extrusionOk="0">
                  <a:moveTo>
                    <a:pt x="2414" y="0"/>
                  </a:moveTo>
                  <a:cubicBezTo>
                    <a:pt x="1834" y="0"/>
                    <a:pt x="1307" y="189"/>
                    <a:pt x="930" y="582"/>
                  </a:cubicBezTo>
                  <a:cubicBezTo>
                    <a:pt x="1" y="1537"/>
                    <a:pt x="312" y="3349"/>
                    <a:pt x="1627" y="4621"/>
                  </a:cubicBezTo>
                  <a:cubicBezTo>
                    <a:pt x="2406" y="5375"/>
                    <a:pt x="3360" y="5773"/>
                    <a:pt x="4202" y="5773"/>
                  </a:cubicBezTo>
                  <a:cubicBezTo>
                    <a:pt x="4782" y="5773"/>
                    <a:pt x="5309" y="5584"/>
                    <a:pt x="5688" y="5191"/>
                  </a:cubicBezTo>
                  <a:cubicBezTo>
                    <a:pt x="6617" y="4236"/>
                    <a:pt x="6306" y="2424"/>
                    <a:pt x="4991" y="1152"/>
                  </a:cubicBezTo>
                  <a:cubicBezTo>
                    <a:pt x="4213" y="398"/>
                    <a:pt x="3257" y="0"/>
                    <a:pt x="2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4" name="Google Shape;3664;p67"/>
            <p:cNvSpPr/>
            <p:nvPr/>
          </p:nvSpPr>
          <p:spPr>
            <a:xfrm>
              <a:off x="1538125" y="1996250"/>
              <a:ext cx="98775" cy="86175"/>
            </a:xfrm>
            <a:custGeom>
              <a:avLst/>
              <a:gdLst/>
              <a:ahLst/>
              <a:cxnLst/>
              <a:rect l="l" t="t" r="r" b="b"/>
              <a:pathLst>
                <a:path w="3951" h="3447" extrusionOk="0">
                  <a:moveTo>
                    <a:pt x="1440" y="0"/>
                  </a:moveTo>
                  <a:cubicBezTo>
                    <a:pt x="1095" y="0"/>
                    <a:pt x="781" y="113"/>
                    <a:pt x="555" y="345"/>
                  </a:cubicBezTo>
                  <a:cubicBezTo>
                    <a:pt x="1" y="910"/>
                    <a:pt x="185" y="2003"/>
                    <a:pt x="972" y="2758"/>
                  </a:cubicBezTo>
                  <a:cubicBezTo>
                    <a:pt x="1438" y="3209"/>
                    <a:pt x="2008" y="3446"/>
                    <a:pt x="2511" y="3446"/>
                  </a:cubicBezTo>
                  <a:cubicBezTo>
                    <a:pt x="2856" y="3446"/>
                    <a:pt x="3170" y="3334"/>
                    <a:pt x="3396" y="3102"/>
                  </a:cubicBezTo>
                  <a:cubicBezTo>
                    <a:pt x="3950" y="2536"/>
                    <a:pt x="3766" y="1449"/>
                    <a:pt x="2979" y="688"/>
                  </a:cubicBezTo>
                  <a:cubicBezTo>
                    <a:pt x="2513" y="238"/>
                    <a:pt x="1943" y="0"/>
                    <a:pt x="14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5" name="Google Shape;3665;p67"/>
            <p:cNvSpPr/>
            <p:nvPr/>
          </p:nvSpPr>
          <p:spPr>
            <a:xfrm>
              <a:off x="1816925" y="1987300"/>
              <a:ext cx="54950" cy="113425"/>
            </a:xfrm>
            <a:custGeom>
              <a:avLst/>
              <a:gdLst/>
              <a:ahLst/>
              <a:cxnLst/>
              <a:rect l="l" t="t" r="r" b="b"/>
              <a:pathLst>
                <a:path w="2198" h="4537" extrusionOk="0">
                  <a:moveTo>
                    <a:pt x="2198" y="1"/>
                  </a:moveTo>
                  <a:lnTo>
                    <a:pt x="85" y="3238"/>
                  </a:lnTo>
                  <a:lnTo>
                    <a:pt x="1" y="4537"/>
                  </a:lnTo>
                  <a:lnTo>
                    <a:pt x="2044" y="1368"/>
                  </a:lnTo>
                  <a:lnTo>
                    <a:pt x="21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6" name="Google Shape;3666;p67"/>
            <p:cNvSpPr/>
            <p:nvPr/>
          </p:nvSpPr>
          <p:spPr>
            <a:xfrm>
              <a:off x="1013775" y="1738375"/>
              <a:ext cx="540475" cy="208950"/>
            </a:xfrm>
            <a:custGeom>
              <a:avLst/>
              <a:gdLst/>
              <a:ahLst/>
              <a:cxnLst/>
              <a:rect l="l" t="t" r="r" b="b"/>
              <a:pathLst>
                <a:path w="21619" h="8358" extrusionOk="0">
                  <a:moveTo>
                    <a:pt x="21408" y="7978"/>
                  </a:moveTo>
                  <a:cubicBezTo>
                    <a:pt x="21384" y="8046"/>
                    <a:pt x="21350" y="8109"/>
                    <a:pt x="21307" y="8164"/>
                  </a:cubicBezTo>
                  <a:lnTo>
                    <a:pt x="21307" y="8164"/>
                  </a:lnTo>
                  <a:cubicBezTo>
                    <a:pt x="21352" y="8110"/>
                    <a:pt x="21386" y="8047"/>
                    <a:pt x="21408" y="7978"/>
                  </a:cubicBezTo>
                  <a:close/>
                  <a:moveTo>
                    <a:pt x="16106" y="1"/>
                  </a:moveTo>
                  <a:cubicBezTo>
                    <a:pt x="16048" y="1"/>
                    <a:pt x="15990" y="2"/>
                    <a:pt x="15932" y="4"/>
                  </a:cubicBezTo>
                  <a:cubicBezTo>
                    <a:pt x="15779" y="15"/>
                    <a:pt x="15626" y="31"/>
                    <a:pt x="15472" y="67"/>
                  </a:cubicBezTo>
                  <a:lnTo>
                    <a:pt x="15240" y="120"/>
                  </a:lnTo>
                  <a:lnTo>
                    <a:pt x="15018" y="200"/>
                  </a:lnTo>
                  <a:lnTo>
                    <a:pt x="14902" y="231"/>
                  </a:lnTo>
                  <a:lnTo>
                    <a:pt x="14796" y="284"/>
                  </a:lnTo>
                  <a:cubicBezTo>
                    <a:pt x="14728" y="316"/>
                    <a:pt x="14654" y="342"/>
                    <a:pt x="14580" y="384"/>
                  </a:cubicBezTo>
                  <a:cubicBezTo>
                    <a:pt x="14443" y="453"/>
                    <a:pt x="14305" y="532"/>
                    <a:pt x="14179" y="622"/>
                  </a:cubicBezTo>
                  <a:cubicBezTo>
                    <a:pt x="14047" y="701"/>
                    <a:pt x="13915" y="796"/>
                    <a:pt x="13793" y="897"/>
                  </a:cubicBezTo>
                  <a:cubicBezTo>
                    <a:pt x="13556" y="1092"/>
                    <a:pt x="13323" y="1303"/>
                    <a:pt x="13107" y="1530"/>
                  </a:cubicBezTo>
                  <a:cubicBezTo>
                    <a:pt x="12668" y="1974"/>
                    <a:pt x="12262" y="2449"/>
                    <a:pt x="11824" y="2898"/>
                  </a:cubicBezTo>
                  <a:cubicBezTo>
                    <a:pt x="11602" y="3114"/>
                    <a:pt x="11375" y="3326"/>
                    <a:pt x="11137" y="3526"/>
                  </a:cubicBezTo>
                  <a:cubicBezTo>
                    <a:pt x="10889" y="3716"/>
                    <a:pt x="10625" y="3880"/>
                    <a:pt x="10350" y="4017"/>
                  </a:cubicBezTo>
                  <a:cubicBezTo>
                    <a:pt x="10070" y="4155"/>
                    <a:pt x="9780" y="4260"/>
                    <a:pt x="9479" y="4334"/>
                  </a:cubicBezTo>
                  <a:cubicBezTo>
                    <a:pt x="9212" y="4404"/>
                    <a:pt x="8936" y="4441"/>
                    <a:pt x="8659" y="4441"/>
                  </a:cubicBezTo>
                  <a:cubicBezTo>
                    <a:pt x="8625" y="4441"/>
                    <a:pt x="8590" y="4441"/>
                    <a:pt x="8555" y="4440"/>
                  </a:cubicBezTo>
                  <a:cubicBezTo>
                    <a:pt x="8243" y="4440"/>
                    <a:pt x="7937" y="4387"/>
                    <a:pt x="7641" y="4297"/>
                  </a:cubicBezTo>
                  <a:cubicBezTo>
                    <a:pt x="7351" y="4197"/>
                    <a:pt x="7076" y="4054"/>
                    <a:pt x="6823" y="3875"/>
                  </a:cubicBezTo>
                  <a:cubicBezTo>
                    <a:pt x="6575" y="3690"/>
                    <a:pt x="6348" y="3479"/>
                    <a:pt x="6137" y="3246"/>
                  </a:cubicBezTo>
                  <a:cubicBezTo>
                    <a:pt x="5925" y="3014"/>
                    <a:pt x="5730" y="2776"/>
                    <a:pt x="5529" y="2539"/>
                  </a:cubicBezTo>
                  <a:cubicBezTo>
                    <a:pt x="5128" y="2058"/>
                    <a:pt x="4727" y="1578"/>
                    <a:pt x="4236" y="1176"/>
                  </a:cubicBezTo>
                  <a:cubicBezTo>
                    <a:pt x="3993" y="976"/>
                    <a:pt x="3713" y="817"/>
                    <a:pt x="3417" y="706"/>
                  </a:cubicBezTo>
                  <a:cubicBezTo>
                    <a:pt x="3201" y="627"/>
                    <a:pt x="2977" y="588"/>
                    <a:pt x="2751" y="588"/>
                  </a:cubicBezTo>
                  <a:cubicBezTo>
                    <a:pt x="2662" y="588"/>
                    <a:pt x="2572" y="594"/>
                    <a:pt x="2482" y="606"/>
                  </a:cubicBezTo>
                  <a:cubicBezTo>
                    <a:pt x="2166" y="654"/>
                    <a:pt x="1865" y="754"/>
                    <a:pt x="1585" y="902"/>
                  </a:cubicBezTo>
                  <a:lnTo>
                    <a:pt x="1374" y="1007"/>
                  </a:lnTo>
                  <a:lnTo>
                    <a:pt x="1173" y="1134"/>
                  </a:lnTo>
                  <a:cubicBezTo>
                    <a:pt x="1041" y="1219"/>
                    <a:pt x="919" y="1319"/>
                    <a:pt x="803" y="1430"/>
                  </a:cubicBezTo>
                  <a:cubicBezTo>
                    <a:pt x="566" y="1646"/>
                    <a:pt x="376" y="1900"/>
                    <a:pt x="238" y="2190"/>
                  </a:cubicBezTo>
                  <a:cubicBezTo>
                    <a:pt x="106" y="2481"/>
                    <a:pt x="32" y="2792"/>
                    <a:pt x="11" y="3109"/>
                  </a:cubicBezTo>
                  <a:cubicBezTo>
                    <a:pt x="1" y="3421"/>
                    <a:pt x="32" y="3737"/>
                    <a:pt x="106" y="4044"/>
                  </a:cubicBezTo>
                  <a:cubicBezTo>
                    <a:pt x="180" y="4350"/>
                    <a:pt x="286" y="4651"/>
                    <a:pt x="423" y="4936"/>
                  </a:cubicBezTo>
                  <a:cubicBezTo>
                    <a:pt x="692" y="5501"/>
                    <a:pt x="1046" y="6029"/>
                    <a:pt x="1474" y="6494"/>
                  </a:cubicBezTo>
                  <a:cubicBezTo>
                    <a:pt x="1896" y="6958"/>
                    <a:pt x="2387" y="7355"/>
                    <a:pt x="2931" y="7677"/>
                  </a:cubicBezTo>
                  <a:cubicBezTo>
                    <a:pt x="3206" y="7830"/>
                    <a:pt x="3496" y="7957"/>
                    <a:pt x="3797" y="8052"/>
                  </a:cubicBezTo>
                  <a:lnTo>
                    <a:pt x="3908" y="8083"/>
                  </a:lnTo>
                  <a:lnTo>
                    <a:pt x="4024" y="8110"/>
                  </a:lnTo>
                  <a:lnTo>
                    <a:pt x="4257" y="8157"/>
                  </a:lnTo>
                  <a:cubicBezTo>
                    <a:pt x="4331" y="8178"/>
                    <a:pt x="4410" y="8184"/>
                    <a:pt x="4489" y="8199"/>
                  </a:cubicBezTo>
                  <a:lnTo>
                    <a:pt x="4721" y="8231"/>
                  </a:lnTo>
                  <a:cubicBezTo>
                    <a:pt x="4902" y="8248"/>
                    <a:pt x="5083" y="8256"/>
                    <a:pt x="5264" y="8256"/>
                  </a:cubicBezTo>
                  <a:cubicBezTo>
                    <a:pt x="5710" y="8256"/>
                    <a:pt x="6157" y="8206"/>
                    <a:pt x="6596" y="8104"/>
                  </a:cubicBezTo>
                  <a:lnTo>
                    <a:pt x="6818" y="8052"/>
                  </a:lnTo>
                  <a:lnTo>
                    <a:pt x="7050" y="7988"/>
                  </a:lnTo>
                  <a:lnTo>
                    <a:pt x="7161" y="7951"/>
                  </a:lnTo>
                  <a:lnTo>
                    <a:pt x="7272" y="7920"/>
                  </a:lnTo>
                  <a:lnTo>
                    <a:pt x="7499" y="7846"/>
                  </a:lnTo>
                  <a:cubicBezTo>
                    <a:pt x="7789" y="7740"/>
                    <a:pt x="8080" y="7624"/>
                    <a:pt x="8370" y="7497"/>
                  </a:cubicBezTo>
                  <a:cubicBezTo>
                    <a:pt x="8935" y="7238"/>
                    <a:pt x="9490" y="6948"/>
                    <a:pt x="10028" y="6626"/>
                  </a:cubicBezTo>
                  <a:cubicBezTo>
                    <a:pt x="10567" y="6314"/>
                    <a:pt x="11100" y="5987"/>
                    <a:pt x="11628" y="5654"/>
                  </a:cubicBezTo>
                  <a:cubicBezTo>
                    <a:pt x="12695" y="5005"/>
                    <a:pt x="13756" y="4334"/>
                    <a:pt x="14923" y="3896"/>
                  </a:cubicBezTo>
                  <a:cubicBezTo>
                    <a:pt x="15509" y="3674"/>
                    <a:pt x="16111" y="3510"/>
                    <a:pt x="16724" y="3399"/>
                  </a:cubicBezTo>
                  <a:cubicBezTo>
                    <a:pt x="17113" y="3326"/>
                    <a:pt x="17506" y="3288"/>
                    <a:pt x="17901" y="3288"/>
                  </a:cubicBezTo>
                  <a:cubicBezTo>
                    <a:pt x="18128" y="3288"/>
                    <a:pt x="18355" y="3300"/>
                    <a:pt x="18583" y="3326"/>
                  </a:cubicBezTo>
                  <a:cubicBezTo>
                    <a:pt x="18889" y="3362"/>
                    <a:pt x="19190" y="3447"/>
                    <a:pt x="19480" y="3568"/>
                  </a:cubicBezTo>
                  <a:cubicBezTo>
                    <a:pt x="19549" y="3600"/>
                    <a:pt x="19618" y="3632"/>
                    <a:pt x="19681" y="3674"/>
                  </a:cubicBezTo>
                  <a:lnTo>
                    <a:pt x="19882" y="3801"/>
                  </a:lnTo>
                  <a:cubicBezTo>
                    <a:pt x="20008" y="3891"/>
                    <a:pt x="20124" y="3996"/>
                    <a:pt x="20225" y="4112"/>
                  </a:cubicBezTo>
                  <a:cubicBezTo>
                    <a:pt x="20431" y="4345"/>
                    <a:pt x="20579" y="4625"/>
                    <a:pt x="20668" y="4926"/>
                  </a:cubicBezTo>
                  <a:cubicBezTo>
                    <a:pt x="20758" y="5221"/>
                    <a:pt x="20800" y="5527"/>
                    <a:pt x="20800" y="5839"/>
                  </a:cubicBezTo>
                  <a:cubicBezTo>
                    <a:pt x="20806" y="6467"/>
                    <a:pt x="20684" y="7080"/>
                    <a:pt x="20658" y="7708"/>
                  </a:cubicBezTo>
                  <a:cubicBezTo>
                    <a:pt x="20653" y="7861"/>
                    <a:pt x="20647" y="8025"/>
                    <a:pt x="20721" y="8173"/>
                  </a:cubicBezTo>
                  <a:cubicBezTo>
                    <a:pt x="20760" y="8287"/>
                    <a:pt x="20873" y="8357"/>
                    <a:pt x="20989" y="8357"/>
                  </a:cubicBezTo>
                  <a:cubicBezTo>
                    <a:pt x="21029" y="8357"/>
                    <a:pt x="21069" y="8349"/>
                    <a:pt x="21107" y="8331"/>
                  </a:cubicBezTo>
                  <a:cubicBezTo>
                    <a:pt x="21186" y="8290"/>
                    <a:pt x="21254" y="8233"/>
                    <a:pt x="21307" y="8164"/>
                  </a:cubicBezTo>
                  <a:lnTo>
                    <a:pt x="21307" y="8164"/>
                  </a:lnTo>
                  <a:cubicBezTo>
                    <a:pt x="21253" y="8230"/>
                    <a:pt x="21185" y="8283"/>
                    <a:pt x="21107" y="8321"/>
                  </a:cubicBezTo>
                  <a:cubicBezTo>
                    <a:pt x="21068" y="8339"/>
                    <a:pt x="21025" y="8348"/>
                    <a:pt x="20982" y="8348"/>
                  </a:cubicBezTo>
                  <a:cubicBezTo>
                    <a:pt x="20950" y="8348"/>
                    <a:pt x="20917" y="8343"/>
                    <a:pt x="20885" y="8331"/>
                  </a:cubicBezTo>
                  <a:cubicBezTo>
                    <a:pt x="20811" y="8294"/>
                    <a:pt x="20758" y="8236"/>
                    <a:pt x="20726" y="8162"/>
                  </a:cubicBezTo>
                  <a:cubicBezTo>
                    <a:pt x="20653" y="8025"/>
                    <a:pt x="20658" y="7861"/>
                    <a:pt x="20668" y="7708"/>
                  </a:cubicBezTo>
                  <a:cubicBezTo>
                    <a:pt x="20700" y="7091"/>
                    <a:pt x="20816" y="6467"/>
                    <a:pt x="20816" y="5839"/>
                  </a:cubicBezTo>
                  <a:cubicBezTo>
                    <a:pt x="20821" y="5527"/>
                    <a:pt x="20779" y="5216"/>
                    <a:pt x="20695" y="4915"/>
                  </a:cubicBezTo>
                  <a:cubicBezTo>
                    <a:pt x="20600" y="4614"/>
                    <a:pt x="20447" y="4334"/>
                    <a:pt x="20246" y="4091"/>
                  </a:cubicBezTo>
                  <a:cubicBezTo>
                    <a:pt x="20140" y="3970"/>
                    <a:pt x="20024" y="3864"/>
                    <a:pt x="19903" y="3774"/>
                  </a:cubicBezTo>
                  <a:lnTo>
                    <a:pt x="19702" y="3642"/>
                  </a:lnTo>
                  <a:lnTo>
                    <a:pt x="19491" y="3537"/>
                  </a:lnTo>
                  <a:cubicBezTo>
                    <a:pt x="19200" y="3410"/>
                    <a:pt x="18899" y="3326"/>
                    <a:pt x="18588" y="3289"/>
                  </a:cubicBezTo>
                  <a:cubicBezTo>
                    <a:pt x="18352" y="3263"/>
                    <a:pt x="18116" y="3249"/>
                    <a:pt x="17880" y="3249"/>
                  </a:cubicBezTo>
                  <a:cubicBezTo>
                    <a:pt x="17491" y="3249"/>
                    <a:pt x="17103" y="3285"/>
                    <a:pt x="16719" y="3357"/>
                  </a:cubicBezTo>
                  <a:cubicBezTo>
                    <a:pt x="16101" y="3463"/>
                    <a:pt x="15494" y="3627"/>
                    <a:pt x="14913" y="3848"/>
                  </a:cubicBezTo>
                  <a:cubicBezTo>
                    <a:pt x="13735" y="4297"/>
                    <a:pt x="12668" y="4962"/>
                    <a:pt x="11602" y="5612"/>
                  </a:cubicBezTo>
                  <a:cubicBezTo>
                    <a:pt x="11068" y="5939"/>
                    <a:pt x="10540" y="6272"/>
                    <a:pt x="10002" y="6578"/>
                  </a:cubicBezTo>
                  <a:cubicBezTo>
                    <a:pt x="9463" y="6895"/>
                    <a:pt x="8909" y="7180"/>
                    <a:pt x="8344" y="7439"/>
                  </a:cubicBezTo>
                  <a:cubicBezTo>
                    <a:pt x="8059" y="7571"/>
                    <a:pt x="7768" y="7682"/>
                    <a:pt x="7472" y="7788"/>
                  </a:cubicBezTo>
                  <a:lnTo>
                    <a:pt x="7256" y="7861"/>
                  </a:lnTo>
                  <a:lnTo>
                    <a:pt x="7140" y="7893"/>
                  </a:lnTo>
                  <a:lnTo>
                    <a:pt x="7029" y="7925"/>
                  </a:lnTo>
                  <a:lnTo>
                    <a:pt x="6807" y="7988"/>
                  </a:lnTo>
                  <a:lnTo>
                    <a:pt x="6580" y="8041"/>
                  </a:lnTo>
                  <a:cubicBezTo>
                    <a:pt x="6150" y="8138"/>
                    <a:pt x="5709" y="8188"/>
                    <a:pt x="5269" y="8188"/>
                  </a:cubicBezTo>
                  <a:cubicBezTo>
                    <a:pt x="5088" y="8188"/>
                    <a:pt x="4907" y="8179"/>
                    <a:pt x="4727" y="8162"/>
                  </a:cubicBezTo>
                  <a:lnTo>
                    <a:pt x="4494" y="8131"/>
                  </a:lnTo>
                  <a:lnTo>
                    <a:pt x="4262" y="8094"/>
                  </a:lnTo>
                  <a:lnTo>
                    <a:pt x="4040" y="8046"/>
                  </a:lnTo>
                  <a:lnTo>
                    <a:pt x="3929" y="8020"/>
                  </a:lnTo>
                  <a:lnTo>
                    <a:pt x="3813" y="7988"/>
                  </a:lnTo>
                  <a:cubicBezTo>
                    <a:pt x="3517" y="7893"/>
                    <a:pt x="3232" y="7766"/>
                    <a:pt x="2963" y="7619"/>
                  </a:cubicBezTo>
                  <a:cubicBezTo>
                    <a:pt x="1891" y="6969"/>
                    <a:pt x="1036" y="6029"/>
                    <a:pt x="486" y="4904"/>
                  </a:cubicBezTo>
                  <a:cubicBezTo>
                    <a:pt x="233" y="4345"/>
                    <a:pt x="59" y="3727"/>
                    <a:pt x="90" y="3114"/>
                  </a:cubicBezTo>
                  <a:cubicBezTo>
                    <a:pt x="112" y="2808"/>
                    <a:pt x="185" y="2507"/>
                    <a:pt x="312" y="2222"/>
                  </a:cubicBezTo>
                  <a:cubicBezTo>
                    <a:pt x="444" y="1947"/>
                    <a:pt x="624" y="1694"/>
                    <a:pt x="851" y="1483"/>
                  </a:cubicBezTo>
                  <a:cubicBezTo>
                    <a:pt x="967" y="1382"/>
                    <a:pt x="1088" y="1287"/>
                    <a:pt x="1215" y="1203"/>
                  </a:cubicBezTo>
                  <a:lnTo>
                    <a:pt x="1411" y="1076"/>
                  </a:lnTo>
                  <a:lnTo>
                    <a:pt x="1616" y="970"/>
                  </a:lnTo>
                  <a:cubicBezTo>
                    <a:pt x="1891" y="823"/>
                    <a:pt x="2181" y="728"/>
                    <a:pt x="2488" y="680"/>
                  </a:cubicBezTo>
                  <a:cubicBezTo>
                    <a:pt x="2576" y="668"/>
                    <a:pt x="2665" y="662"/>
                    <a:pt x="2754" y="662"/>
                  </a:cubicBezTo>
                  <a:cubicBezTo>
                    <a:pt x="2973" y="662"/>
                    <a:pt x="3191" y="698"/>
                    <a:pt x="3401" y="770"/>
                  </a:cubicBezTo>
                  <a:cubicBezTo>
                    <a:pt x="3686" y="881"/>
                    <a:pt x="3961" y="1034"/>
                    <a:pt x="4199" y="1234"/>
                  </a:cubicBezTo>
                  <a:cubicBezTo>
                    <a:pt x="4679" y="1625"/>
                    <a:pt x="5075" y="2106"/>
                    <a:pt x="5476" y="2581"/>
                  </a:cubicBezTo>
                  <a:cubicBezTo>
                    <a:pt x="5677" y="2819"/>
                    <a:pt x="5883" y="3062"/>
                    <a:pt x="6094" y="3294"/>
                  </a:cubicBezTo>
                  <a:cubicBezTo>
                    <a:pt x="6306" y="3526"/>
                    <a:pt x="6538" y="3737"/>
                    <a:pt x="6786" y="3928"/>
                  </a:cubicBezTo>
                  <a:cubicBezTo>
                    <a:pt x="7045" y="4107"/>
                    <a:pt x="7325" y="4255"/>
                    <a:pt x="7626" y="4355"/>
                  </a:cubicBezTo>
                  <a:cubicBezTo>
                    <a:pt x="7927" y="4450"/>
                    <a:pt x="8238" y="4498"/>
                    <a:pt x="8555" y="4503"/>
                  </a:cubicBezTo>
                  <a:cubicBezTo>
                    <a:pt x="8575" y="4503"/>
                    <a:pt x="8595" y="4504"/>
                    <a:pt x="8615" y="4504"/>
                  </a:cubicBezTo>
                  <a:cubicBezTo>
                    <a:pt x="8911" y="4504"/>
                    <a:pt x="9203" y="4467"/>
                    <a:pt x="9490" y="4397"/>
                  </a:cubicBezTo>
                  <a:cubicBezTo>
                    <a:pt x="9796" y="4318"/>
                    <a:pt x="10092" y="4207"/>
                    <a:pt x="10377" y="4070"/>
                  </a:cubicBezTo>
                  <a:cubicBezTo>
                    <a:pt x="10651" y="3922"/>
                    <a:pt x="10921" y="3753"/>
                    <a:pt x="11169" y="3563"/>
                  </a:cubicBezTo>
                  <a:cubicBezTo>
                    <a:pt x="11412" y="3368"/>
                    <a:pt x="11644" y="3157"/>
                    <a:pt x="11861" y="2930"/>
                  </a:cubicBezTo>
                  <a:cubicBezTo>
                    <a:pt x="12299" y="2486"/>
                    <a:pt x="12705" y="2005"/>
                    <a:pt x="13144" y="1562"/>
                  </a:cubicBezTo>
                  <a:cubicBezTo>
                    <a:pt x="13360" y="1340"/>
                    <a:pt x="13587" y="1129"/>
                    <a:pt x="13830" y="928"/>
                  </a:cubicBezTo>
                  <a:cubicBezTo>
                    <a:pt x="13952" y="838"/>
                    <a:pt x="14073" y="738"/>
                    <a:pt x="14205" y="659"/>
                  </a:cubicBezTo>
                  <a:cubicBezTo>
                    <a:pt x="14332" y="569"/>
                    <a:pt x="14464" y="490"/>
                    <a:pt x="14601" y="421"/>
                  </a:cubicBezTo>
                  <a:cubicBezTo>
                    <a:pt x="14675" y="379"/>
                    <a:pt x="14744" y="353"/>
                    <a:pt x="14818" y="321"/>
                  </a:cubicBezTo>
                  <a:lnTo>
                    <a:pt x="14923" y="273"/>
                  </a:lnTo>
                  <a:lnTo>
                    <a:pt x="15029" y="236"/>
                  </a:lnTo>
                  <a:lnTo>
                    <a:pt x="15256" y="163"/>
                  </a:lnTo>
                  <a:lnTo>
                    <a:pt x="15478" y="110"/>
                  </a:lnTo>
                  <a:cubicBezTo>
                    <a:pt x="15631" y="78"/>
                    <a:pt x="15784" y="57"/>
                    <a:pt x="15942" y="46"/>
                  </a:cubicBezTo>
                  <a:cubicBezTo>
                    <a:pt x="16001" y="42"/>
                    <a:pt x="16059" y="41"/>
                    <a:pt x="16118" y="41"/>
                  </a:cubicBezTo>
                  <a:cubicBezTo>
                    <a:pt x="16212" y="41"/>
                    <a:pt x="16307" y="45"/>
                    <a:pt x="16402" y="52"/>
                  </a:cubicBezTo>
                  <a:cubicBezTo>
                    <a:pt x="17020" y="115"/>
                    <a:pt x="17622" y="310"/>
                    <a:pt x="18160" y="627"/>
                  </a:cubicBezTo>
                  <a:cubicBezTo>
                    <a:pt x="18699" y="939"/>
                    <a:pt x="19190" y="1330"/>
                    <a:pt x="19623" y="1784"/>
                  </a:cubicBezTo>
                  <a:cubicBezTo>
                    <a:pt x="20061" y="2227"/>
                    <a:pt x="20431" y="2729"/>
                    <a:pt x="20726" y="3278"/>
                  </a:cubicBezTo>
                  <a:cubicBezTo>
                    <a:pt x="21323" y="4382"/>
                    <a:pt x="21614" y="5628"/>
                    <a:pt x="21555" y="6885"/>
                  </a:cubicBezTo>
                  <a:cubicBezTo>
                    <a:pt x="21619" y="5628"/>
                    <a:pt x="21339" y="4382"/>
                    <a:pt x="20748" y="3273"/>
                  </a:cubicBezTo>
                  <a:cubicBezTo>
                    <a:pt x="20452" y="2718"/>
                    <a:pt x="20077" y="2211"/>
                    <a:pt x="19644" y="1763"/>
                  </a:cubicBezTo>
                  <a:cubicBezTo>
                    <a:pt x="19216" y="1303"/>
                    <a:pt x="18720" y="907"/>
                    <a:pt x="18176" y="596"/>
                  </a:cubicBezTo>
                  <a:cubicBezTo>
                    <a:pt x="17637" y="273"/>
                    <a:pt x="17035" y="73"/>
                    <a:pt x="16407" y="15"/>
                  </a:cubicBezTo>
                  <a:cubicBezTo>
                    <a:pt x="16307" y="5"/>
                    <a:pt x="16206" y="1"/>
                    <a:pt x="161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67" name="Google Shape;3667;p67"/>
          <p:cNvGrpSpPr/>
          <p:nvPr/>
        </p:nvGrpSpPr>
        <p:grpSpPr>
          <a:xfrm>
            <a:off x="8206422" y="4086694"/>
            <a:ext cx="604951" cy="591734"/>
            <a:chOff x="6816275" y="3178227"/>
            <a:chExt cx="1614495" cy="1579642"/>
          </a:xfrm>
        </p:grpSpPr>
        <p:sp>
          <p:nvSpPr>
            <p:cNvPr id="3668" name="Google Shape;3668;p67"/>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9" name="Google Shape;3669;p67"/>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0" name="Google Shape;3670;p67"/>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Google Shape;2572;p48">
            <a:extLst>
              <a:ext uri="{FF2B5EF4-FFF2-40B4-BE49-F238E27FC236}">
                <a16:creationId xmlns:a16="http://schemas.microsoft.com/office/drawing/2014/main" id="{0349FDB8-1ADD-2CAC-B370-DD570D63A2C0}"/>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3800" b="0" i="0" u="none" strike="noStrike" kern="0" cap="none" spc="0" normalizeH="0" baseline="0" noProof="0" dirty="0">
                <a:ln>
                  <a:noFill/>
                </a:ln>
                <a:solidFill>
                  <a:srgbClr val="FFFFFF"/>
                </a:solidFill>
                <a:effectLst/>
                <a:uLnTx/>
                <a:uFillTx/>
                <a:latin typeface="Squada One" panose="020B0604020202020204" charset="0"/>
                <a:cs typeface="Arial"/>
                <a:sym typeface="Arial"/>
              </a:rPr>
              <a:t>INTRODUCTION</a:t>
            </a:r>
          </a:p>
        </p:txBody>
      </p:sp>
      <p:sp>
        <p:nvSpPr>
          <p:cNvPr id="4" name="Google Shape;2571;p48">
            <a:extLst>
              <a:ext uri="{FF2B5EF4-FFF2-40B4-BE49-F238E27FC236}">
                <a16:creationId xmlns:a16="http://schemas.microsoft.com/office/drawing/2014/main" id="{48D83D9F-6A2F-4EDB-1196-532BB418C70F}"/>
              </a:ext>
            </a:extLst>
          </p:cNvPr>
          <p:cNvSpPr txBox="1">
            <a:spLocks/>
          </p:cNvSpPr>
          <p:nvPr/>
        </p:nvSpPr>
        <p:spPr>
          <a:xfrm>
            <a:off x="262393" y="1007395"/>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Objective: </a:t>
            </a: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show that the inclusion of players with nationalities different from their country of origin affects the performance of national teams in the FIFA World Cup.</a:t>
            </a: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endPar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Question:</a:t>
            </a: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 Does the presence of players who represent a country different from their country of origin influence the performance of national teams in the FIFA World Cup?</a:t>
            </a: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endPar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Methodology:</a:t>
            </a:r>
          </a:p>
          <a:p>
            <a:pPr marL="735012" marR="0" lvl="1" indent="-285750"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Unsupervised learning</a:t>
            </a:r>
          </a:p>
          <a:p>
            <a:pPr marL="735012" marR="0" lvl="1" indent="-285750"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Supervised learning</a:t>
            </a:r>
            <a:endPar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p:txBody>
      </p:sp>
      <p:pic>
        <p:nvPicPr>
          <p:cNvPr id="1026" name="Picture 2">
            <a:extLst>
              <a:ext uri="{FF2B5EF4-FFF2-40B4-BE49-F238E27FC236}">
                <a16:creationId xmlns:a16="http://schemas.microsoft.com/office/drawing/2014/main" id="{D56D037C-4578-7811-8025-D899E1EB0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34"/>
          <a:stretch/>
        </p:blipFill>
        <p:spPr bwMode="auto">
          <a:xfrm rot="544182">
            <a:off x="7232076" y="324869"/>
            <a:ext cx="1977068" cy="2277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657" name="Google Shape;3657;p67"/>
          <p:cNvSpPr/>
          <p:nvPr/>
        </p:nvSpPr>
        <p:spPr>
          <a:xfrm>
            <a:off x="6133722" y="4539215"/>
            <a:ext cx="1868832" cy="256948"/>
          </a:xfrm>
          <a:custGeom>
            <a:avLst/>
            <a:gdLst/>
            <a:ahLst/>
            <a:cxnLst/>
            <a:rect l="l" t="t" r="r" b="b"/>
            <a:pathLst>
              <a:path w="76077" h="10461" extrusionOk="0">
                <a:moveTo>
                  <a:pt x="38036" y="0"/>
                </a:moveTo>
                <a:cubicBezTo>
                  <a:pt x="17030" y="0"/>
                  <a:pt x="1" y="2334"/>
                  <a:pt x="1" y="5228"/>
                </a:cubicBezTo>
                <a:cubicBezTo>
                  <a:pt x="1" y="8116"/>
                  <a:pt x="17025" y="10461"/>
                  <a:pt x="38036" y="10461"/>
                </a:cubicBezTo>
                <a:cubicBezTo>
                  <a:pt x="59047" y="10461"/>
                  <a:pt x="76076" y="8116"/>
                  <a:pt x="76076" y="5228"/>
                </a:cubicBezTo>
                <a:cubicBezTo>
                  <a:pt x="76076" y="2334"/>
                  <a:pt x="59036" y="0"/>
                  <a:pt x="38036" y="0"/>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 name="Picture 2" descr="World Cup vector logo - Freevectorlogo.net | World cup trophy, World cup  logo, World cup">
            <a:extLst>
              <a:ext uri="{FF2B5EF4-FFF2-40B4-BE49-F238E27FC236}">
                <a16:creationId xmlns:a16="http://schemas.microsoft.com/office/drawing/2014/main" id="{5331562B-8C38-4173-8884-D4245C56F3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404" y="3119763"/>
            <a:ext cx="1676400" cy="167640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12BA4E9-A026-4808-8D5B-CDAD3395CB39}"/>
              </a:ext>
            </a:extLst>
          </p:cNvPr>
          <p:cNvGrpSpPr/>
          <p:nvPr/>
        </p:nvGrpSpPr>
        <p:grpSpPr>
          <a:xfrm>
            <a:off x="-61848" y="5719000"/>
            <a:ext cx="3117850" cy="5143500"/>
            <a:chOff x="-61848" y="232600"/>
            <a:chExt cx="3117850" cy="5143500"/>
          </a:xfrm>
        </p:grpSpPr>
        <p:pic>
          <p:nvPicPr>
            <p:cNvPr id="78" name="Picture 2" descr="Drawing board png images | PNGWing">
              <a:extLst>
                <a:ext uri="{FF2B5EF4-FFF2-40B4-BE49-F238E27FC236}">
                  <a16:creationId xmlns:a16="http://schemas.microsoft.com/office/drawing/2014/main" id="{622BEAD7-D67E-426C-89AB-4DA71B31FC7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553D08EB-6146-4C96-8B18-2267FEFF5B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6" descr="Klopp png images | PNGWing">
            <a:extLst>
              <a:ext uri="{FF2B5EF4-FFF2-40B4-BE49-F238E27FC236}">
                <a16:creationId xmlns:a16="http://schemas.microsoft.com/office/drawing/2014/main" id="{C57CF4FD-3C6C-49F9-B082-39B15DBCABD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1814767" y="12269238"/>
            <a:ext cx="2589686" cy="327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7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grpSp>
        <p:nvGrpSpPr>
          <p:cNvPr id="5" name="Group 4">
            <a:extLst>
              <a:ext uri="{FF2B5EF4-FFF2-40B4-BE49-F238E27FC236}">
                <a16:creationId xmlns:a16="http://schemas.microsoft.com/office/drawing/2014/main" id="{BDDE2E23-23F3-49BC-89F2-3A9AD92C6170}"/>
              </a:ext>
            </a:extLst>
          </p:cNvPr>
          <p:cNvGrpSpPr/>
          <p:nvPr/>
        </p:nvGrpSpPr>
        <p:grpSpPr>
          <a:xfrm>
            <a:off x="-61848" y="232600"/>
            <a:ext cx="3117850" cy="5143500"/>
            <a:chOff x="-61848" y="232600"/>
            <a:chExt cx="3117850" cy="5143500"/>
          </a:xfrm>
        </p:grpSpPr>
        <p:pic>
          <p:nvPicPr>
            <p:cNvPr id="4" name="Picture 2" descr="Drawing board png images | PNGWing">
              <a:extLst>
                <a:ext uri="{FF2B5EF4-FFF2-40B4-BE49-F238E27FC236}">
                  <a16:creationId xmlns:a16="http://schemas.microsoft.com/office/drawing/2014/main" id="{9645485E-0569-4883-B757-D7FD2A6D7B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6C25C45D-6455-40D4-E466-658DC7405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a:effectLst>
            <a:outerShdw blurRad="50800" dist="38100" algn="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DATASETS</a:t>
            </a:r>
          </a:p>
        </p:txBody>
      </p:sp>
      <p:sp>
        <p:nvSpPr>
          <p:cNvPr id="10" name="CuadroTexto 9">
            <a:extLst>
              <a:ext uri="{FF2B5EF4-FFF2-40B4-BE49-F238E27FC236}">
                <a16:creationId xmlns:a16="http://schemas.microsoft.com/office/drawing/2014/main" id="{E6B993B1-2D32-1C9C-6C06-728B378B974F}"/>
              </a:ext>
            </a:extLst>
          </p:cNvPr>
          <p:cNvSpPr txBox="1"/>
          <p:nvPr/>
        </p:nvSpPr>
        <p:spPr>
          <a:xfrm>
            <a:off x="924283" y="3510025"/>
            <a:ext cx="1128835" cy="307777"/>
          </a:xfrm>
          <a:prstGeom prst="rect">
            <a:avLst/>
          </a:prstGeom>
          <a:noFill/>
        </p:spPr>
        <p:txBody>
          <a:bodyPr wrap="none" rtlCol="0">
            <a:spAutoFit/>
          </a:bodyPr>
          <a:lstStyle/>
          <a:p>
            <a:r>
              <a:rPr lang="es-ES" b="1" dirty="0">
                <a:solidFill>
                  <a:schemeClr val="accent3"/>
                </a:solidFill>
                <a:latin typeface="Bradley Hand ITC" panose="03070402050302030203" pitchFamily="66" charset="0"/>
              </a:rPr>
              <a:t>DATASETS</a:t>
            </a:r>
            <a:endParaRPr lang="es-AR" b="1" dirty="0">
              <a:solidFill>
                <a:schemeClr val="accent3"/>
              </a:solidFill>
              <a:latin typeface="Bradley Hand ITC" panose="03070402050302030203" pitchFamily="66" charset="0"/>
            </a:endParaRPr>
          </a:p>
        </p:txBody>
      </p:sp>
      <p:sp>
        <p:nvSpPr>
          <p:cNvPr id="11" name="CuadroTexto 10">
            <a:extLst>
              <a:ext uri="{FF2B5EF4-FFF2-40B4-BE49-F238E27FC236}">
                <a16:creationId xmlns:a16="http://schemas.microsoft.com/office/drawing/2014/main" id="{F4259839-5B10-9A8D-446E-68D7E791DA09}"/>
              </a:ext>
            </a:extLst>
          </p:cNvPr>
          <p:cNvSpPr txBox="1"/>
          <p:nvPr/>
        </p:nvSpPr>
        <p:spPr>
          <a:xfrm>
            <a:off x="1060957" y="2492878"/>
            <a:ext cx="1526380" cy="523220"/>
          </a:xfrm>
          <a:prstGeom prst="rect">
            <a:avLst/>
          </a:prstGeom>
          <a:noFill/>
        </p:spPr>
        <p:txBody>
          <a:bodyPr wrap="none" rtlCol="0">
            <a:spAutoFit/>
          </a:bodyPr>
          <a:lstStyle/>
          <a:p>
            <a:pPr algn="ctr"/>
            <a:r>
              <a:rPr lang="es-ES" b="1" dirty="0">
                <a:solidFill>
                  <a:srgbClr val="00B0F0"/>
                </a:solidFill>
                <a:latin typeface="Bradley Hand ITC" panose="03070402050302030203" pitchFamily="66" charset="0"/>
              </a:rPr>
              <a:t>DATA</a:t>
            </a:r>
          </a:p>
          <a:p>
            <a:pPr algn="ctr"/>
            <a:r>
              <a:rPr lang="es-ES" b="1" dirty="0">
                <a:solidFill>
                  <a:srgbClr val="00B0F0"/>
                </a:solidFill>
                <a:latin typeface="Bradley Hand ITC" panose="03070402050302030203" pitchFamily="66" charset="0"/>
              </a:rPr>
              <a:t>MANIPULATION</a:t>
            </a:r>
            <a:endParaRPr lang="es-AR" b="1" dirty="0">
              <a:solidFill>
                <a:srgbClr val="00B0F0"/>
              </a:solidFill>
              <a:latin typeface="Bradley Hand ITC" panose="03070402050302030203" pitchFamily="66" charset="0"/>
            </a:endParaRPr>
          </a:p>
        </p:txBody>
      </p:sp>
      <p:sp>
        <p:nvSpPr>
          <p:cNvPr id="12" name="CuadroTexto 11">
            <a:extLst>
              <a:ext uri="{FF2B5EF4-FFF2-40B4-BE49-F238E27FC236}">
                <a16:creationId xmlns:a16="http://schemas.microsoft.com/office/drawing/2014/main" id="{D7B72139-0E40-DC44-0454-300735D79CF3}"/>
              </a:ext>
            </a:extLst>
          </p:cNvPr>
          <p:cNvSpPr txBox="1"/>
          <p:nvPr/>
        </p:nvSpPr>
        <p:spPr>
          <a:xfrm>
            <a:off x="989207" y="1012763"/>
            <a:ext cx="998991" cy="523220"/>
          </a:xfrm>
          <a:prstGeom prst="rect">
            <a:avLst/>
          </a:prstGeom>
          <a:noFill/>
        </p:spPr>
        <p:txBody>
          <a:bodyPr wrap="none" rtlCol="0">
            <a:spAutoFit/>
          </a:bodyPr>
          <a:lstStyle/>
          <a:p>
            <a:pPr algn="ctr"/>
            <a:r>
              <a:rPr lang="es-ES" b="1" dirty="0">
                <a:solidFill>
                  <a:srgbClr val="7030A0"/>
                </a:solidFill>
                <a:latin typeface="Bradley Hand ITC" panose="03070402050302030203" pitchFamily="66" charset="0"/>
              </a:rPr>
              <a:t>FINAL</a:t>
            </a:r>
          </a:p>
          <a:p>
            <a:pPr algn="ctr"/>
            <a:r>
              <a:rPr lang="es-ES" b="1" dirty="0">
                <a:solidFill>
                  <a:srgbClr val="7030A0"/>
                </a:solidFill>
                <a:latin typeface="Bradley Hand ITC" panose="03070402050302030203" pitchFamily="66" charset="0"/>
              </a:rPr>
              <a:t>DATASET</a:t>
            </a:r>
            <a:endParaRPr lang="es-AR" b="1" dirty="0">
              <a:solidFill>
                <a:srgbClr val="7030A0"/>
              </a:solidFill>
              <a:latin typeface="Bradley Hand ITC" panose="03070402050302030203" pitchFamily="66" charset="0"/>
            </a:endParaRPr>
          </a:p>
        </p:txBody>
      </p:sp>
      <p:pic>
        <p:nvPicPr>
          <p:cNvPr id="2050" name="Picture 2" descr="flecha punteada de un solo vector en estilo de fideos. signo dibujado a  mano negra aislado sobre fondo blanco. símbolo de navegación para tarjetas,  pegatinas y diseño web. 5656540 Vector en Vecteezy">
            <a:extLst>
              <a:ext uri="{FF2B5EF4-FFF2-40B4-BE49-F238E27FC236}">
                <a16:creationId xmlns:a16="http://schemas.microsoft.com/office/drawing/2014/main" id="{08BCE00A-A04B-25AB-B281-56E4E939AC9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809" t="16931" r="15189"/>
          <a:stretch/>
        </p:blipFill>
        <p:spPr bwMode="auto">
          <a:xfrm rot="13958467">
            <a:off x="1516735" y="2860736"/>
            <a:ext cx="482280" cy="68813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E82BE18-FAA5-DBC1-9C4F-8AEB25F92AD2}"/>
              </a:ext>
            </a:extLst>
          </p:cNvPr>
          <p:cNvSpPr txBox="1"/>
          <p:nvPr/>
        </p:nvSpPr>
        <p:spPr>
          <a:xfrm>
            <a:off x="380704" y="1656639"/>
            <a:ext cx="1087157" cy="523220"/>
          </a:xfrm>
          <a:prstGeom prst="rect">
            <a:avLst/>
          </a:prstGeom>
          <a:noFill/>
        </p:spPr>
        <p:txBody>
          <a:bodyPr wrap="none" rtlCol="0">
            <a:spAutoFit/>
          </a:bodyPr>
          <a:lstStyle/>
          <a:p>
            <a:pPr algn="ctr"/>
            <a:r>
              <a:rPr lang="es-ES" b="1" dirty="0">
                <a:solidFill>
                  <a:schemeClr val="accent4"/>
                </a:solidFill>
                <a:latin typeface="Bradley Hand ITC" panose="03070402050302030203" pitchFamily="66" charset="0"/>
              </a:rPr>
              <a:t>DATA</a:t>
            </a:r>
          </a:p>
          <a:p>
            <a:pPr algn="ctr"/>
            <a:r>
              <a:rPr lang="es-ES" b="1" dirty="0">
                <a:solidFill>
                  <a:schemeClr val="accent4"/>
                </a:solidFill>
                <a:latin typeface="Bradley Hand ITC" panose="03070402050302030203" pitchFamily="66" charset="0"/>
              </a:rPr>
              <a:t>CLEANING</a:t>
            </a:r>
            <a:endParaRPr lang="es-AR" b="1" dirty="0">
              <a:solidFill>
                <a:schemeClr val="accent4"/>
              </a:solidFill>
              <a:latin typeface="Bradley Hand ITC" panose="03070402050302030203" pitchFamily="66" charset="0"/>
            </a:endParaRPr>
          </a:p>
        </p:txBody>
      </p:sp>
      <p:pic>
        <p:nvPicPr>
          <p:cNvPr id="2054" name="Picture 6" descr="Xgrunge letra x vector cruz signo dibujado a mano x | Vector Premium">
            <a:extLst>
              <a:ext uri="{FF2B5EF4-FFF2-40B4-BE49-F238E27FC236}">
                <a16:creationId xmlns:a16="http://schemas.microsoft.com/office/drawing/2014/main" id="{0A9859A5-F087-A1D2-7CA2-21B4A4D6442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58" y="2022764"/>
            <a:ext cx="467475" cy="4674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lecha punteada rizada - Iconos gratis de flechas">
            <a:extLst>
              <a:ext uri="{FF2B5EF4-FFF2-40B4-BE49-F238E27FC236}">
                <a16:creationId xmlns:a16="http://schemas.microsoft.com/office/drawing/2014/main" id="{8B9FA712-05AC-C8DC-DF6C-00EC481BC0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4772033">
            <a:off x="1172401" y="1964729"/>
            <a:ext cx="772778" cy="77277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cono de Flecha hacia arriba de línea discontinua Hand Drawn Black">
            <a:extLst>
              <a:ext uri="{FF2B5EF4-FFF2-40B4-BE49-F238E27FC236}">
                <a16:creationId xmlns:a16="http://schemas.microsoft.com/office/drawing/2014/main" id="{AE07E53B-BB3C-A2DF-BE9D-BAF4A0AEA9F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1455" r="32304"/>
          <a:stretch/>
        </p:blipFill>
        <p:spPr bwMode="auto">
          <a:xfrm rot="875011">
            <a:off x="1255986" y="1452474"/>
            <a:ext cx="173821" cy="47963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15F56C4-A38D-F141-7074-0C74CAAA118E}"/>
              </a:ext>
            </a:extLst>
          </p:cNvPr>
          <p:cNvPicPr>
            <a:picLocks noChangeAspect="1"/>
          </p:cNvPicPr>
          <p:nvPr/>
        </p:nvPicPr>
        <p:blipFill>
          <a:blip r:embed="rId10"/>
          <a:stretch>
            <a:fillRect/>
          </a:stretch>
        </p:blipFill>
        <p:spPr>
          <a:xfrm>
            <a:off x="6392043" y="1811680"/>
            <a:ext cx="2431675" cy="1725577"/>
          </a:xfrm>
          <a:prstGeom prst="rect">
            <a:avLst/>
          </a:prstGeom>
          <a:ln>
            <a:solidFill>
              <a:schemeClr val="bg1"/>
            </a:solidFill>
          </a:ln>
        </p:spPr>
      </p:pic>
      <p:pic>
        <p:nvPicPr>
          <p:cNvPr id="19" name="Imagen 18">
            <a:extLst>
              <a:ext uri="{FF2B5EF4-FFF2-40B4-BE49-F238E27FC236}">
                <a16:creationId xmlns:a16="http://schemas.microsoft.com/office/drawing/2014/main" id="{1C46808A-1B92-657C-208B-8C0A5C399F73}"/>
              </a:ext>
            </a:extLst>
          </p:cNvPr>
          <p:cNvPicPr>
            <a:picLocks noChangeAspect="1"/>
          </p:cNvPicPr>
          <p:nvPr/>
        </p:nvPicPr>
        <p:blipFill>
          <a:blip r:embed="rId11"/>
          <a:stretch>
            <a:fillRect/>
          </a:stretch>
        </p:blipFill>
        <p:spPr>
          <a:xfrm>
            <a:off x="4123785" y="1801267"/>
            <a:ext cx="1644411" cy="1735989"/>
          </a:xfrm>
          <a:prstGeom prst="rect">
            <a:avLst/>
          </a:prstGeom>
          <a:ln>
            <a:solidFill>
              <a:schemeClr val="bg1"/>
            </a:solidFill>
          </a:ln>
        </p:spPr>
      </p:pic>
      <p:pic>
        <p:nvPicPr>
          <p:cNvPr id="24" name="Imagen 23">
            <a:extLst>
              <a:ext uri="{FF2B5EF4-FFF2-40B4-BE49-F238E27FC236}">
                <a16:creationId xmlns:a16="http://schemas.microsoft.com/office/drawing/2014/main" id="{A2A20A10-8C8C-F104-D862-4BE690A7BAAC}"/>
              </a:ext>
            </a:extLst>
          </p:cNvPr>
          <p:cNvPicPr>
            <a:picLocks noChangeAspect="1"/>
          </p:cNvPicPr>
          <p:nvPr/>
        </p:nvPicPr>
        <p:blipFill>
          <a:blip r:embed="rId12"/>
          <a:stretch>
            <a:fillRect/>
          </a:stretch>
        </p:blipFill>
        <p:spPr>
          <a:xfrm>
            <a:off x="4123785" y="246132"/>
            <a:ext cx="3554233" cy="1503448"/>
          </a:xfrm>
          <a:prstGeom prst="rect">
            <a:avLst/>
          </a:prstGeom>
          <a:ln>
            <a:solidFill>
              <a:schemeClr val="bg1"/>
            </a:solidFill>
          </a:ln>
        </p:spPr>
      </p:pic>
      <p:sp>
        <p:nvSpPr>
          <p:cNvPr id="26" name="CuadroTexto 25">
            <a:extLst>
              <a:ext uri="{FF2B5EF4-FFF2-40B4-BE49-F238E27FC236}">
                <a16:creationId xmlns:a16="http://schemas.microsoft.com/office/drawing/2014/main" id="{095CC25A-AF64-1143-2E16-5B7AC9B93F7C}"/>
              </a:ext>
            </a:extLst>
          </p:cNvPr>
          <p:cNvSpPr txBox="1"/>
          <p:nvPr/>
        </p:nvSpPr>
        <p:spPr>
          <a:xfrm>
            <a:off x="7678018" y="745328"/>
            <a:ext cx="1268296"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10.137</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5</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sp>
        <p:nvSpPr>
          <p:cNvPr id="27" name="CuadroTexto 26">
            <a:extLst>
              <a:ext uri="{FF2B5EF4-FFF2-40B4-BE49-F238E27FC236}">
                <a16:creationId xmlns:a16="http://schemas.microsoft.com/office/drawing/2014/main" id="{9182BC4D-92F1-0238-C44D-7B31C614BB41}"/>
              </a:ext>
            </a:extLst>
          </p:cNvPr>
          <p:cNvSpPr txBox="1"/>
          <p:nvPr/>
        </p:nvSpPr>
        <p:spPr>
          <a:xfrm>
            <a:off x="4372756" y="3558542"/>
            <a:ext cx="1146468"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596</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5</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sp>
        <p:nvSpPr>
          <p:cNvPr id="28" name="CuadroTexto 27">
            <a:extLst>
              <a:ext uri="{FF2B5EF4-FFF2-40B4-BE49-F238E27FC236}">
                <a16:creationId xmlns:a16="http://schemas.microsoft.com/office/drawing/2014/main" id="{B502C461-1DEC-B95C-F21B-1A2CA3A990CD}"/>
              </a:ext>
            </a:extLst>
          </p:cNvPr>
          <p:cNvSpPr txBox="1"/>
          <p:nvPr/>
        </p:nvSpPr>
        <p:spPr>
          <a:xfrm>
            <a:off x="7104784" y="3558915"/>
            <a:ext cx="1152880"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964</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6</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grpSp>
        <p:nvGrpSpPr>
          <p:cNvPr id="53" name="Google Shape;3658;p67">
            <a:extLst>
              <a:ext uri="{FF2B5EF4-FFF2-40B4-BE49-F238E27FC236}">
                <a16:creationId xmlns:a16="http://schemas.microsoft.com/office/drawing/2014/main" id="{FD0A5CC9-0037-434D-8498-B51CD33EF288}"/>
              </a:ext>
            </a:extLst>
          </p:cNvPr>
          <p:cNvGrpSpPr/>
          <p:nvPr/>
        </p:nvGrpSpPr>
        <p:grpSpPr>
          <a:xfrm>
            <a:off x="10253415" y="4311616"/>
            <a:ext cx="843169" cy="366915"/>
            <a:chOff x="1013775" y="1738375"/>
            <a:chExt cx="858100" cy="373450"/>
          </a:xfrm>
        </p:grpSpPr>
        <p:sp>
          <p:nvSpPr>
            <p:cNvPr id="54" name="Google Shape;3659;p67">
              <a:extLst>
                <a:ext uri="{FF2B5EF4-FFF2-40B4-BE49-F238E27FC236}">
                  <a16:creationId xmlns:a16="http://schemas.microsoft.com/office/drawing/2014/main" id="{8FE965AD-9901-42B7-A65F-74331B2293E9}"/>
                </a:ext>
              </a:extLst>
            </p:cNvPr>
            <p:cNvSpPr/>
            <p:nvPr/>
          </p:nvSpPr>
          <p:spPr>
            <a:xfrm>
              <a:off x="1509625" y="1908875"/>
              <a:ext cx="81075" cy="65650"/>
            </a:xfrm>
            <a:custGeom>
              <a:avLst/>
              <a:gdLst/>
              <a:ahLst/>
              <a:cxnLst/>
              <a:rect l="l" t="t" r="r" b="b"/>
              <a:pathLst>
                <a:path w="3243" h="2626" extrusionOk="0">
                  <a:moveTo>
                    <a:pt x="2143" y="1"/>
                  </a:moveTo>
                  <a:cubicBezTo>
                    <a:pt x="1827" y="1"/>
                    <a:pt x="1468" y="108"/>
                    <a:pt x="1104" y="429"/>
                  </a:cubicBezTo>
                  <a:cubicBezTo>
                    <a:pt x="0" y="1385"/>
                    <a:pt x="1209" y="2626"/>
                    <a:pt x="1209" y="2626"/>
                  </a:cubicBezTo>
                  <a:lnTo>
                    <a:pt x="1547" y="2261"/>
                  </a:lnTo>
                  <a:cubicBezTo>
                    <a:pt x="1431" y="2135"/>
                    <a:pt x="840" y="1406"/>
                    <a:pt x="1494" y="836"/>
                  </a:cubicBezTo>
                  <a:cubicBezTo>
                    <a:pt x="1734" y="627"/>
                    <a:pt x="1968" y="557"/>
                    <a:pt x="2175" y="557"/>
                  </a:cubicBezTo>
                  <a:cubicBezTo>
                    <a:pt x="2529" y="557"/>
                    <a:pt x="2801" y="762"/>
                    <a:pt x="2878" y="825"/>
                  </a:cubicBezTo>
                  <a:lnTo>
                    <a:pt x="3242" y="434"/>
                  </a:lnTo>
                  <a:cubicBezTo>
                    <a:pt x="3242" y="434"/>
                    <a:pt x="2778" y="1"/>
                    <a:pt x="21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660;p67">
              <a:extLst>
                <a:ext uri="{FF2B5EF4-FFF2-40B4-BE49-F238E27FC236}">
                  <a16:creationId xmlns:a16="http://schemas.microsoft.com/office/drawing/2014/main" id="{9679C1C2-F570-42D9-A2C0-E115CB98FB32}"/>
                </a:ext>
              </a:extLst>
            </p:cNvPr>
            <p:cNvSpPr/>
            <p:nvPr/>
          </p:nvSpPr>
          <p:spPr>
            <a:xfrm>
              <a:off x="1530200" y="1894900"/>
              <a:ext cx="341675" cy="173350"/>
            </a:xfrm>
            <a:custGeom>
              <a:avLst/>
              <a:gdLst/>
              <a:ahLst/>
              <a:cxnLst/>
              <a:rect l="l" t="t" r="r" b="b"/>
              <a:pathLst>
                <a:path w="13667" h="6934" extrusionOk="0">
                  <a:moveTo>
                    <a:pt x="3826" y="1"/>
                  </a:moveTo>
                  <a:cubicBezTo>
                    <a:pt x="3498" y="1"/>
                    <a:pt x="3044" y="95"/>
                    <a:pt x="2620" y="502"/>
                  </a:cubicBezTo>
                  <a:cubicBezTo>
                    <a:pt x="1838" y="1263"/>
                    <a:pt x="1" y="3401"/>
                    <a:pt x="1" y="3401"/>
                  </a:cubicBezTo>
                  <a:lnTo>
                    <a:pt x="11554" y="6934"/>
                  </a:lnTo>
                  <a:lnTo>
                    <a:pt x="13667" y="3697"/>
                  </a:lnTo>
                  <a:lnTo>
                    <a:pt x="4294" y="69"/>
                  </a:lnTo>
                  <a:cubicBezTo>
                    <a:pt x="4294" y="69"/>
                    <a:pt x="4106" y="1"/>
                    <a:pt x="38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661;p67">
              <a:extLst>
                <a:ext uri="{FF2B5EF4-FFF2-40B4-BE49-F238E27FC236}">
                  <a16:creationId xmlns:a16="http://schemas.microsoft.com/office/drawing/2014/main" id="{A8E9B036-6420-472D-ADDE-B48ADBB470EA}"/>
                </a:ext>
              </a:extLst>
            </p:cNvPr>
            <p:cNvSpPr/>
            <p:nvPr/>
          </p:nvSpPr>
          <p:spPr>
            <a:xfrm>
              <a:off x="1826975" y="2009750"/>
              <a:ext cx="36850" cy="64700"/>
            </a:xfrm>
            <a:custGeom>
              <a:avLst/>
              <a:gdLst/>
              <a:ahLst/>
              <a:cxnLst/>
              <a:rect l="l" t="t" r="r" b="b"/>
              <a:pathLst>
                <a:path w="1474" h="2588" extrusionOk="0">
                  <a:moveTo>
                    <a:pt x="1463" y="0"/>
                  </a:moveTo>
                  <a:lnTo>
                    <a:pt x="0" y="2255"/>
                  </a:lnTo>
                  <a:lnTo>
                    <a:pt x="58" y="2588"/>
                  </a:lnTo>
                  <a:lnTo>
                    <a:pt x="1463" y="370"/>
                  </a:lnTo>
                  <a:lnTo>
                    <a:pt x="1474" y="64"/>
                  </a:lnTo>
                  <a:lnTo>
                    <a:pt x="1463" y="0"/>
                  </a:lnTo>
                  <a:close/>
                </a:path>
              </a:pathLst>
            </a:custGeom>
            <a:solidFill>
              <a:srgbClr val="40404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662;p67">
              <a:extLst>
                <a:ext uri="{FF2B5EF4-FFF2-40B4-BE49-F238E27FC236}">
                  <a16:creationId xmlns:a16="http://schemas.microsoft.com/office/drawing/2014/main" id="{1D03363D-1E82-40DC-A9E3-D5A47189306D}"/>
                </a:ext>
              </a:extLst>
            </p:cNvPr>
            <p:cNvSpPr/>
            <p:nvPr/>
          </p:nvSpPr>
          <p:spPr>
            <a:xfrm>
              <a:off x="1632250" y="2005000"/>
              <a:ext cx="186825" cy="99700"/>
            </a:xfrm>
            <a:custGeom>
              <a:avLst/>
              <a:gdLst/>
              <a:ahLst/>
              <a:cxnLst/>
              <a:rect l="l" t="t" r="r" b="b"/>
              <a:pathLst>
                <a:path w="7473" h="3988" extrusionOk="0">
                  <a:moveTo>
                    <a:pt x="1" y="0"/>
                  </a:moveTo>
                  <a:lnTo>
                    <a:pt x="671" y="1204"/>
                  </a:lnTo>
                  <a:lnTo>
                    <a:pt x="170" y="3987"/>
                  </a:lnTo>
                  <a:cubicBezTo>
                    <a:pt x="323" y="3876"/>
                    <a:pt x="1770" y="2699"/>
                    <a:pt x="2287" y="2276"/>
                  </a:cubicBezTo>
                  <a:lnTo>
                    <a:pt x="7383" y="3829"/>
                  </a:lnTo>
                  <a:lnTo>
                    <a:pt x="7472" y="2530"/>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663;p67">
              <a:extLst>
                <a:ext uri="{FF2B5EF4-FFF2-40B4-BE49-F238E27FC236}">
                  <a16:creationId xmlns:a16="http://schemas.microsoft.com/office/drawing/2014/main" id="{3DC664F6-C48D-4E25-A553-2A5B9F15F208}"/>
                </a:ext>
              </a:extLst>
            </p:cNvPr>
            <p:cNvSpPr/>
            <p:nvPr/>
          </p:nvSpPr>
          <p:spPr>
            <a:xfrm>
              <a:off x="1504850" y="1967500"/>
              <a:ext cx="165450" cy="144325"/>
            </a:xfrm>
            <a:custGeom>
              <a:avLst/>
              <a:gdLst/>
              <a:ahLst/>
              <a:cxnLst/>
              <a:rect l="l" t="t" r="r" b="b"/>
              <a:pathLst>
                <a:path w="6618" h="5773" extrusionOk="0">
                  <a:moveTo>
                    <a:pt x="2414" y="0"/>
                  </a:moveTo>
                  <a:cubicBezTo>
                    <a:pt x="1834" y="0"/>
                    <a:pt x="1307" y="189"/>
                    <a:pt x="930" y="582"/>
                  </a:cubicBezTo>
                  <a:cubicBezTo>
                    <a:pt x="1" y="1537"/>
                    <a:pt x="312" y="3349"/>
                    <a:pt x="1627" y="4621"/>
                  </a:cubicBezTo>
                  <a:cubicBezTo>
                    <a:pt x="2406" y="5375"/>
                    <a:pt x="3360" y="5773"/>
                    <a:pt x="4202" y="5773"/>
                  </a:cubicBezTo>
                  <a:cubicBezTo>
                    <a:pt x="4782" y="5773"/>
                    <a:pt x="5309" y="5584"/>
                    <a:pt x="5688" y="5191"/>
                  </a:cubicBezTo>
                  <a:cubicBezTo>
                    <a:pt x="6617" y="4236"/>
                    <a:pt x="6306" y="2424"/>
                    <a:pt x="4991" y="1152"/>
                  </a:cubicBezTo>
                  <a:cubicBezTo>
                    <a:pt x="4213" y="398"/>
                    <a:pt x="3257" y="0"/>
                    <a:pt x="2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664;p67">
              <a:extLst>
                <a:ext uri="{FF2B5EF4-FFF2-40B4-BE49-F238E27FC236}">
                  <a16:creationId xmlns:a16="http://schemas.microsoft.com/office/drawing/2014/main" id="{0E846543-28D2-49DE-8A43-37FC42AFF7E1}"/>
                </a:ext>
              </a:extLst>
            </p:cNvPr>
            <p:cNvSpPr/>
            <p:nvPr/>
          </p:nvSpPr>
          <p:spPr>
            <a:xfrm>
              <a:off x="1538125" y="1996250"/>
              <a:ext cx="98775" cy="86175"/>
            </a:xfrm>
            <a:custGeom>
              <a:avLst/>
              <a:gdLst/>
              <a:ahLst/>
              <a:cxnLst/>
              <a:rect l="l" t="t" r="r" b="b"/>
              <a:pathLst>
                <a:path w="3951" h="3447" extrusionOk="0">
                  <a:moveTo>
                    <a:pt x="1440" y="0"/>
                  </a:moveTo>
                  <a:cubicBezTo>
                    <a:pt x="1095" y="0"/>
                    <a:pt x="781" y="113"/>
                    <a:pt x="555" y="345"/>
                  </a:cubicBezTo>
                  <a:cubicBezTo>
                    <a:pt x="1" y="910"/>
                    <a:pt x="185" y="2003"/>
                    <a:pt x="972" y="2758"/>
                  </a:cubicBezTo>
                  <a:cubicBezTo>
                    <a:pt x="1438" y="3209"/>
                    <a:pt x="2008" y="3446"/>
                    <a:pt x="2511" y="3446"/>
                  </a:cubicBezTo>
                  <a:cubicBezTo>
                    <a:pt x="2856" y="3446"/>
                    <a:pt x="3170" y="3334"/>
                    <a:pt x="3396" y="3102"/>
                  </a:cubicBezTo>
                  <a:cubicBezTo>
                    <a:pt x="3950" y="2536"/>
                    <a:pt x="3766" y="1449"/>
                    <a:pt x="2979" y="688"/>
                  </a:cubicBezTo>
                  <a:cubicBezTo>
                    <a:pt x="2513" y="238"/>
                    <a:pt x="1943" y="0"/>
                    <a:pt x="14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665;p67">
              <a:extLst>
                <a:ext uri="{FF2B5EF4-FFF2-40B4-BE49-F238E27FC236}">
                  <a16:creationId xmlns:a16="http://schemas.microsoft.com/office/drawing/2014/main" id="{8055BE0B-0601-4711-BFBB-F43613BB1295}"/>
                </a:ext>
              </a:extLst>
            </p:cNvPr>
            <p:cNvSpPr/>
            <p:nvPr/>
          </p:nvSpPr>
          <p:spPr>
            <a:xfrm>
              <a:off x="1816925" y="1987300"/>
              <a:ext cx="54950" cy="113425"/>
            </a:xfrm>
            <a:custGeom>
              <a:avLst/>
              <a:gdLst/>
              <a:ahLst/>
              <a:cxnLst/>
              <a:rect l="l" t="t" r="r" b="b"/>
              <a:pathLst>
                <a:path w="2198" h="4537" extrusionOk="0">
                  <a:moveTo>
                    <a:pt x="2198" y="1"/>
                  </a:moveTo>
                  <a:lnTo>
                    <a:pt x="85" y="3238"/>
                  </a:lnTo>
                  <a:lnTo>
                    <a:pt x="1" y="4537"/>
                  </a:lnTo>
                  <a:lnTo>
                    <a:pt x="2044" y="1368"/>
                  </a:lnTo>
                  <a:lnTo>
                    <a:pt x="21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666;p67">
              <a:extLst>
                <a:ext uri="{FF2B5EF4-FFF2-40B4-BE49-F238E27FC236}">
                  <a16:creationId xmlns:a16="http://schemas.microsoft.com/office/drawing/2014/main" id="{B3A9A92C-EF55-488A-8B2F-0B349A2F9C6F}"/>
                </a:ext>
              </a:extLst>
            </p:cNvPr>
            <p:cNvSpPr/>
            <p:nvPr/>
          </p:nvSpPr>
          <p:spPr>
            <a:xfrm>
              <a:off x="1013775" y="1738375"/>
              <a:ext cx="540475" cy="208950"/>
            </a:xfrm>
            <a:custGeom>
              <a:avLst/>
              <a:gdLst/>
              <a:ahLst/>
              <a:cxnLst/>
              <a:rect l="l" t="t" r="r" b="b"/>
              <a:pathLst>
                <a:path w="21619" h="8358" extrusionOk="0">
                  <a:moveTo>
                    <a:pt x="21408" y="7978"/>
                  </a:moveTo>
                  <a:cubicBezTo>
                    <a:pt x="21384" y="8046"/>
                    <a:pt x="21350" y="8109"/>
                    <a:pt x="21307" y="8164"/>
                  </a:cubicBezTo>
                  <a:lnTo>
                    <a:pt x="21307" y="8164"/>
                  </a:lnTo>
                  <a:cubicBezTo>
                    <a:pt x="21352" y="8110"/>
                    <a:pt x="21386" y="8047"/>
                    <a:pt x="21408" y="7978"/>
                  </a:cubicBezTo>
                  <a:close/>
                  <a:moveTo>
                    <a:pt x="16106" y="1"/>
                  </a:moveTo>
                  <a:cubicBezTo>
                    <a:pt x="16048" y="1"/>
                    <a:pt x="15990" y="2"/>
                    <a:pt x="15932" y="4"/>
                  </a:cubicBezTo>
                  <a:cubicBezTo>
                    <a:pt x="15779" y="15"/>
                    <a:pt x="15626" y="31"/>
                    <a:pt x="15472" y="67"/>
                  </a:cubicBezTo>
                  <a:lnTo>
                    <a:pt x="15240" y="120"/>
                  </a:lnTo>
                  <a:lnTo>
                    <a:pt x="15018" y="200"/>
                  </a:lnTo>
                  <a:lnTo>
                    <a:pt x="14902" y="231"/>
                  </a:lnTo>
                  <a:lnTo>
                    <a:pt x="14796" y="284"/>
                  </a:lnTo>
                  <a:cubicBezTo>
                    <a:pt x="14728" y="316"/>
                    <a:pt x="14654" y="342"/>
                    <a:pt x="14580" y="384"/>
                  </a:cubicBezTo>
                  <a:cubicBezTo>
                    <a:pt x="14443" y="453"/>
                    <a:pt x="14305" y="532"/>
                    <a:pt x="14179" y="622"/>
                  </a:cubicBezTo>
                  <a:cubicBezTo>
                    <a:pt x="14047" y="701"/>
                    <a:pt x="13915" y="796"/>
                    <a:pt x="13793" y="897"/>
                  </a:cubicBezTo>
                  <a:cubicBezTo>
                    <a:pt x="13556" y="1092"/>
                    <a:pt x="13323" y="1303"/>
                    <a:pt x="13107" y="1530"/>
                  </a:cubicBezTo>
                  <a:cubicBezTo>
                    <a:pt x="12668" y="1974"/>
                    <a:pt x="12262" y="2449"/>
                    <a:pt x="11824" y="2898"/>
                  </a:cubicBezTo>
                  <a:cubicBezTo>
                    <a:pt x="11602" y="3114"/>
                    <a:pt x="11375" y="3326"/>
                    <a:pt x="11137" y="3526"/>
                  </a:cubicBezTo>
                  <a:cubicBezTo>
                    <a:pt x="10889" y="3716"/>
                    <a:pt x="10625" y="3880"/>
                    <a:pt x="10350" y="4017"/>
                  </a:cubicBezTo>
                  <a:cubicBezTo>
                    <a:pt x="10070" y="4155"/>
                    <a:pt x="9780" y="4260"/>
                    <a:pt x="9479" y="4334"/>
                  </a:cubicBezTo>
                  <a:cubicBezTo>
                    <a:pt x="9212" y="4404"/>
                    <a:pt x="8936" y="4441"/>
                    <a:pt x="8659" y="4441"/>
                  </a:cubicBezTo>
                  <a:cubicBezTo>
                    <a:pt x="8625" y="4441"/>
                    <a:pt x="8590" y="4441"/>
                    <a:pt x="8555" y="4440"/>
                  </a:cubicBezTo>
                  <a:cubicBezTo>
                    <a:pt x="8243" y="4440"/>
                    <a:pt x="7937" y="4387"/>
                    <a:pt x="7641" y="4297"/>
                  </a:cubicBezTo>
                  <a:cubicBezTo>
                    <a:pt x="7351" y="4197"/>
                    <a:pt x="7076" y="4054"/>
                    <a:pt x="6823" y="3875"/>
                  </a:cubicBezTo>
                  <a:cubicBezTo>
                    <a:pt x="6575" y="3690"/>
                    <a:pt x="6348" y="3479"/>
                    <a:pt x="6137" y="3246"/>
                  </a:cubicBezTo>
                  <a:cubicBezTo>
                    <a:pt x="5925" y="3014"/>
                    <a:pt x="5730" y="2776"/>
                    <a:pt x="5529" y="2539"/>
                  </a:cubicBezTo>
                  <a:cubicBezTo>
                    <a:pt x="5128" y="2058"/>
                    <a:pt x="4727" y="1578"/>
                    <a:pt x="4236" y="1176"/>
                  </a:cubicBezTo>
                  <a:cubicBezTo>
                    <a:pt x="3993" y="976"/>
                    <a:pt x="3713" y="817"/>
                    <a:pt x="3417" y="706"/>
                  </a:cubicBezTo>
                  <a:cubicBezTo>
                    <a:pt x="3201" y="627"/>
                    <a:pt x="2977" y="588"/>
                    <a:pt x="2751" y="588"/>
                  </a:cubicBezTo>
                  <a:cubicBezTo>
                    <a:pt x="2662" y="588"/>
                    <a:pt x="2572" y="594"/>
                    <a:pt x="2482" y="606"/>
                  </a:cubicBezTo>
                  <a:cubicBezTo>
                    <a:pt x="2166" y="654"/>
                    <a:pt x="1865" y="754"/>
                    <a:pt x="1585" y="902"/>
                  </a:cubicBezTo>
                  <a:lnTo>
                    <a:pt x="1374" y="1007"/>
                  </a:lnTo>
                  <a:lnTo>
                    <a:pt x="1173" y="1134"/>
                  </a:lnTo>
                  <a:cubicBezTo>
                    <a:pt x="1041" y="1219"/>
                    <a:pt x="919" y="1319"/>
                    <a:pt x="803" y="1430"/>
                  </a:cubicBezTo>
                  <a:cubicBezTo>
                    <a:pt x="566" y="1646"/>
                    <a:pt x="376" y="1900"/>
                    <a:pt x="238" y="2190"/>
                  </a:cubicBezTo>
                  <a:cubicBezTo>
                    <a:pt x="106" y="2481"/>
                    <a:pt x="32" y="2792"/>
                    <a:pt x="11" y="3109"/>
                  </a:cubicBezTo>
                  <a:cubicBezTo>
                    <a:pt x="1" y="3421"/>
                    <a:pt x="32" y="3737"/>
                    <a:pt x="106" y="4044"/>
                  </a:cubicBezTo>
                  <a:cubicBezTo>
                    <a:pt x="180" y="4350"/>
                    <a:pt x="286" y="4651"/>
                    <a:pt x="423" y="4936"/>
                  </a:cubicBezTo>
                  <a:cubicBezTo>
                    <a:pt x="692" y="5501"/>
                    <a:pt x="1046" y="6029"/>
                    <a:pt x="1474" y="6494"/>
                  </a:cubicBezTo>
                  <a:cubicBezTo>
                    <a:pt x="1896" y="6958"/>
                    <a:pt x="2387" y="7355"/>
                    <a:pt x="2931" y="7677"/>
                  </a:cubicBezTo>
                  <a:cubicBezTo>
                    <a:pt x="3206" y="7830"/>
                    <a:pt x="3496" y="7957"/>
                    <a:pt x="3797" y="8052"/>
                  </a:cubicBezTo>
                  <a:lnTo>
                    <a:pt x="3908" y="8083"/>
                  </a:lnTo>
                  <a:lnTo>
                    <a:pt x="4024" y="8110"/>
                  </a:lnTo>
                  <a:lnTo>
                    <a:pt x="4257" y="8157"/>
                  </a:lnTo>
                  <a:cubicBezTo>
                    <a:pt x="4331" y="8178"/>
                    <a:pt x="4410" y="8184"/>
                    <a:pt x="4489" y="8199"/>
                  </a:cubicBezTo>
                  <a:lnTo>
                    <a:pt x="4721" y="8231"/>
                  </a:lnTo>
                  <a:cubicBezTo>
                    <a:pt x="4902" y="8248"/>
                    <a:pt x="5083" y="8256"/>
                    <a:pt x="5264" y="8256"/>
                  </a:cubicBezTo>
                  <a:cubicBezTo>
                    <a:pt x="5710" y="8256"/>
                    <a:pt x="6157" y="8206"/>
                    <a:pt x="6596" y="8104"/>
                  </a:cubicBezTo>
                  <a:lnTo>
                    <a:pt x="6818" y="8052"/>
                  </a:lnTo>
                  <a:lnTo>
                    <a:pt x="7050" y="7988"/>
                  </a:lnTo>
                  <a:lnTo>
                    <a:pt x="7161" y="7951"/>
                  </a:lnTo>
                  <a:lnTo>
                    <a:pt x="7272" y="7920"/>
                  </a:lnTo>
                  <a:lnTo>
                    <a:pt x="7499" y="7846"/>
                  </a:lnTo>
                  <a:cubicBezTo>
                    <a:pt x="7789" y="7740"/>
                    <a:pt x="8080" y="7624"/>
                    <a:pt x="8370" y="7497"/>
                  </a:cubicBezTo>
                  <a:cubicBezTo>
                    <a:pt x="8935" y="7238"/>
                    <a:pt x="9490" y="6948"/>
                    <a:pt x="10028" y="6626"/>
                  </a:cubicBezTo>
                  <a:cubicBezTo>
                    <a:pt x="10567" y="6314"/>
                    <a:pt x="11100" y="5987"/>
                    <a:pt x="11628" y="5654"/>
                  </a:cubicBezTo>
                  <a:cubicBezTo>
                    <a:pt x="12695" y="5005"/>
                    <a:pt x="13756" y="4334"/>
                    <a:pt x="14923" y="3896"/>
                  </a:cubicBezTo>
                  <a:cubicBezTo>
                    <a:pt x="15509" y="3674"/>
                    <a:pt x="16111" y="3510"/>
                    <a:pt x="16724" y="3399"/>
                  </a:cubicBezTo>
                  <a:cubicBezTo>
                    <a:pt x="17113" y="3326"/>
                    <a:pt x="17506" y="3288"/>
                    <a:pt x="17901" y="3288"/>
                  </a:cubicBezTo>
                  <a:cubicBezTo>
                    <a:pt x="18128" y="3288"/>
                    <a:pt x="18355" y="3300"/>
                    <a:pt x="18583" y="3326"/>
                  </a:cubicBezTo>
                  <a:cubicBezTo>
                    <a:pt x="18889" y="3362"/>
                    <a:pt x="19190" y="3447"/>
                    <a:pt x="19480" y="3568"/>
                  </a:cubicBezTo>
                  <a:cubicBezTo>
                    <a:pt x="19549" y="3600"/>
                    <a:pt x="19618" y="3632"/>
                    <a:pt x="19681" y="3674"/>
                  </a:cubicBezTo>
                  <a:lnTo>
                    <a:pt x="19882" y="3801"/>
                  </a:lnTo>
                  <a:cubicBezTo>
                    <a:pt x="20008" y="3891"/>
                    <a:pt x="20124" y="3996"/>
                    <a:pt x="20225" y="4112"/>
                  </a:cubicBezTo>
                  <a:cubicBezTo>
                    <a:pt x="20431" y="4345"/>
                    <a:pt x="20579" y="4625"/>
                    <a:pt x="20668" y="4926"/>
                  </a:cubicBezTo>
                  <a:cubicBezTo>
                    <a:pt x="20758" y="5221"/>
                    <a:pt x="20800" y="5527"/>
                    <a:pt x="20800" y="5839"/>
                  </a:cubicBezTo>
                  <a:cubicBezTo>
                    <a:pt x="20806" y="6467"/>
                    <a:pt x="20684" y="7080"/>
                    <a:pt x="20658" y="7708"/>
                  </a:cubicBezTo>
                  <a:cubicBezTo>
                    <a:pt x="20653" y="7861"/>
                    <a:pt x="20647" y="8025"/>
                    <a:pt x="20721" y="8173"/>
                  </a:cubicBezTo>
                  <a:cubicBezTo>
                    <a:pt x="20760" y="8287"/>
                    <a:pt x="20873" y="8357"/>
                    <a:pt x="20989" y="8357"/>
                  </a:cubicBezTo>
                  <a:cubicBezTo>
                    <a:pt x="21029" y="8357"/>
                    <a:pt x="21069" y="8349"/>
                    <a:pt x="21107" y="8331"/>
                  </a:cubicBezTo>
                  <a:cubicBezTo>
                    <a:pt x="21186" y="8290"/>
                    <a:pt x="21254" y="8233"/>
                    <a:pt x="21307" y="8164"/>
                  </a:cubicBezTo>
                  <a:lnTo>
                    <a:pt x="21307" y="8164"/>
                  </a:lnTo>
                  <a:cubicBezTo>
                    <a:pt x="21253" y="8230"/>
                    <a:pt x="21185" y="8283"/>
                    <a:pt x="21107" y="8321"/>
                  </a:cubicBezTo>
                  <a:cubicBezTo>
                    <a:pt x="21068" y="8339"/>
                    <a:pt x="21025" y="8348"/>
                    <a:pt x="20982" y="8348"/>
                  </a:cubicBezTo>
                  <a:cubicBezTo>
                    <a:pt x="20950" y="8348"/>
                    <a:pt x="20917" y="8343"/>
                    <a:pt x="20885" y="8331"/>
                  </a:cubicBezTo>
                  <a:cubicBezTo>
                    <a:pt x="20811" y="8294"/>
                    <a:pt x="20758" y="8236"/>
                    <a:pt x="20726" y="8162"/>
                  </a:cubicBezTo>
                  <a:cubicBezTo>
                    <a:pt x="20653" y="8025"/>
                    <a:pt x="20658" y="7861"/>
                    <a:pt x="20668" y="7708"/>
                  </a:cubicBezTo>
                  <a:cubicBezTo>
                    <a:pt x="20700" y="7091"/>
                    <a:pt x="20816" y="6467"/>
                    <a:pt x="20816" y="5839"/>
                  </a:cubicBezTo>
                  <a:cubicBezTo>
                    <a:pt x="20821" y="5527"/>
                    <a:pt x="20779" y="5216"/>
                    <a:pt x="20695" y="4915"/>
                  </a:cubicBezTo>
                  <a:cubicBezTo>
                    <a:pt x="20600" y="4614"/>
                    <a:pt x="20447" y="4334"/>
                    <a:pt x="20246" y="4091"/>
                  </a:cubicBezTo>
                  <a:cubicBezTo>
                    <a:pt x="20140" y="3970"/>
                    <a:pt x="20024" y="3864"/>
                    <a:pt x="19903" y="3774"/>
                  </a:cubicBezTo>
                  <a:lnTo>
                    <a:pt x="19702" y="3642"/>
                  </a:lnTo>
                  <a:lnTo>
                    <a:pt x="19491" y="3537"/>
                  </a:lnTo>
                  <a:cubicBezTo>
                    <a:pt x="19200" y="3410"/>
                    <a:pt x="18899" y="3326"/>
                    <a:pt x="18588" y="3289"/>
                  </a:cubicBezTo>
                  <a:cubicBezTo>
                    <a:pt x="18352" y="3263"/>
                    <a:pt x="18116" y="3249"/>
                    <a:pt x="17880" y="3249"/>
                  </a:cubicBezTo>
                  <a:cubicBezTo>
                    <a:pt x="17491" y="3249"/>
                    <a:pt x="17103" y="3285"/>
                    <a:pt x="16719" y="3357"/>
                  </a:cubicBezTo>
                  <a:cubicBezTo>
                    <a:pt x="16101" y="3463"/>
                    <a:pt x="15494" y="3627"/>
                    <a:pt x="14913" y="3848"/>
                  </a:cubicBezTo>
                  <a:cubicBezTo>
                    <a:pt x="13735" y="4297"/>
                    <a:pt x="12668" y="4962"/>
                    <a:pt x="11602" y="5612"/>
                  </a:cubicBezTo>
                  <a:cubicBezTo>
                    <a:pt x="11068" y="5939"/>
                    <a:pt x="10540" y="6272"/>
                    <a:pt x="10002" y="6578"/>
                  </a:cubicBezTo>
                  <a:cubicBezTo>
                    <a:pt x="9463" y="6895"/>
                    <a:pt x="8909" y="7180"/>
                    <a:pt x="8344" y="7439"/>
                  </a:cubicBezTo>
                  <a:cubicBezTo>
                    <a:pt x="8059" y="7571"/>
                    <a:pt x="7768" y="7682"/>
                    <a:pt x="7472" y="7788"/>
                  </a:cubicBezTo>
                  <a:lnTo>
                    <a:pt x="7256" y="7861"/>
                  </a:lnTo>
                  <a:lnTo>
                    <a:pt x="7140" y="7893"/>
                  </a:lnTo>
                  <a:lnTo>
                    <a:pt x="7029" y="7925"/>
                  </a:lnTo>
                  <a:lnTo>
                    <a:pt x="6807" y="7988"/>
                  </a:lnTo>
                  <a:lnTo>
                    <a:pt x="6580" y="8041"/>
                  </a:lnTo>
                  <a:cubicBezTo>
                    <a:pt x="6150" y="8138"/>
                    <a:pt x="5709" y="8188"/>
                    <a:pt x="5269" y="8188"/>
                  </a:cubicBezTo>
                  <a:cubicBezTo>
                    <a:pt x="5088" y="8188"/>
                    <a:pt x="4907" y="8179"/>
                    <a:pt x="4727" y="8162"/>
                  </a:cubicBezTo>
                  <a:lnTo>
                    <a:pt x="4494" y="8131"/>
                  </a:lnTo>
                  <a:lnTo>
                    <a:pt x="4262" y="8094"/>
                  </a:lnTo>
                  <a:lnTo>
                    <a:pt x="4040" y="8046"/>
                  </a:lnTo>
                  <a:lnTo>
                    <a:pt x="3929" y="8020"/>
                  </a:lnTo>
                  <a:lnTo>
                    <a:pt x="3813" y="7988"/>
                  </a:lnTo>
                  <a:cubicBezTo>
                    <a:pt x="3517" y="7893"/>
                    <a:pt x="3232" y="7766"/>
                    <a:pt x="2963" y="7619"/>
                  </a:cubicBezTo>
                  <a:cubicBezTo>
                    <a:pt x="1891" y="6969"/>
                    <a:pt x="1036" y="6029"/>
                    <a:pt x="486" y="4904"/>
                  </a:cubicBezTo>
                  <a:cubicBezTo>
                    <a:pt x="233" y="4345"/>
                    <a:pt x="59" y="3727"/>
                    <a:pt x="90" y="3114"/>
                  </a:cubicBezTo>
                  <a:cubicBezTo>
                    <a:pt x="112" y="2808"/>
                    <a:pt x="185" y="2507"/>
                    <a:pt x="312" y="2222"/>
                  </a:cubicBezTo>
                  <a:cubicBezTo>
                    <a:pt x="444" y="1947"/>
                    <a:pt x="624" y="1694"/>
                    <a:pt x="851" y="1483"/>
                  </a:cubicBezTo>
                  <a:cubicBezTo>
                    <a:pt x="967" y="1382"/>
                    <a:pt x="1088" y="1287"/>
                    <a:pt x="1215" y="1203"/>
                  </a:cubicBezTo>
                  <a:lnTo>
                    <a:pt x="1411" y="1076"/>
                  </a:lnTo>
                  <a:lnTo>
                    <a:pt x="1616" y="970"/>
                  </a:lnTo>
                  <a:cubicBezTo>
                    <a:pt x="1891" y="823"/>
                    <a:pt x="2181" y="728"/>
                    <a:pt x="2488" y="680"/>
                  </a:cubicBezTo>
                  <a:cubicBezTo>
                    <a:pt x="2576" y="668"/>
                    <a:pt x="2665" y="662"/>
                    <a:pt x="2754" y="662"/>
                  </a:cubicBezTo>
                  <a:cubicBezTo>
                    <a:pt x="2973" y="662"/>
                    <a:pt x="3191" y="698"/>
                    <a:pt x="3401" y="770"/>
                  </a:cubicBezTo>
                  <a:cubicBezTo>
                    <a:pt x="3686" y="881"/>
                    <a:pt x="3961" y="1034"/>
                    <a:pt x="4199" y="1234"/>
                  </a:cubicBezTo>
                  <a:cubicBezTo>
                    <a:pt x="4679" y="1625"/>
                    <a:pt x="5075" y="2106"/>
                    <a:pt x="5476" y="2581"/>
                  </a:cubicBezTo>
                  <a:cubicBezTo>
                    <a:pt x="5677" y="2819"/>
                    <a:pt x="5883" y="3062"/>
                    <a:pt x="6094" y="3294"/>
                  </a:cubicBezTo>
                  <a:cubicBezTo>
                    <a:pt x="6306" y="3526"/>
                    <a:pt x="6538" y="3737"/>
                    <a:pt x="6786" y="3928"/>
                  </a:cubicBezTo>
                  <a:cubicBezTo>
                    <a:pt x="7045" y="4107"/>
                    <a:pt x="7325" y="4255"/>
                    <a:pt x="7626" y="4355"/>
                  </a:cubicBezTo>
                  <a:cubicBezTo>
                    <a:pt x="7927" y="4450"/>
                    <a:pt x="8238" y="4498"/>
                    <a:pt x="8555" y="4503"/>
                  </a:cubicBezTo>
                  <a:cubicBezTo>
                    <a:pt x="8575" y="4503"/>
                    <a:pt x="8595" y="4504"/>
                    <a:pt x="8615" y="4504"/>
                  </a:cubicBezTo>
                  <a:cubicBezTo>
                    <a:pt x="8911" y="4504"/>
                    <a:pt x="9203" y="4467"/>
                    <a:pt x="9490" y="4397"/>
                  </a:cubicBezTo>
                  <a:cubicBezTo>
                    <a:pt x="9796" y="4318"/>
                    <a:pt x="10092" y="4207"/>
                    <a:pt x="10377" y="4070"/>
                  </a:cubicBezTo>
                  <a:cubicBezTo>
                    <a:pt x="10651" y="3922"/>
                    <a:pt x="10921" y="3753"/>
                    <a:pt x="11169" y="3563"/>
                  </a:cubicBezTo>
                  <a:cubicBezTo>
                    <a:pt x="11412" y="3368"/>
                    <a:pt x="11644" y="3157"/>
                    <a:pt x="11861" y="2930"/>
                  </a:cubicBezTo>
                  <a:cubicBezTo>
                    <a:pt x="12299" y="2486"/>
                    <a:pt x="12705" y="2005"/>
                    <a:pt x="13144" y="1562"/>
                  </a:cubicBezTo>
                  <a:cubicBezTo>
                    <a:pt x="13360" y="1340"/>
                    <a:pt x="13587" y="1129"/>
                    <a:pt x="13830" y="928"/>
                  </a:cubicBezTo>
                  <a:cubicBezTo>
                    <a:pt x="13952" y="838"/>
                    <a:pt x="14073" y="738"/>
                    <a:pt x="14205" y="659"/>
                  </a:cubicBezTo>
                  <a:cubicBezTo>
                    <a:pt x="14332" y="569"/>
                    <a:pt x="14464" y="490"/>
                    <a:pt x="14601" y="421"/>
                  </a:cubicBezTo>
                  <a:cubicBezTo>
                    <a:pt x="14675" y="379"/>
                    <a:pt x="14744" y="353"/>
                    <a:pt x="14818" y="321"/>
                  </a:cubicBezTo>
                  <a:lnTo>
                    <a:pt x="14923" y="273"/>
                  </a:lnTo>
                  <a:lnTo>
                    <a:pt x="15029" y="236"/>
                  </a:lnTo>
                  <a:lnTo>
                    <a:pt x="15256" y="163"/>
                  </a:lnTo>
                  <a:lnTo>
                    <a:pt x="15478" y="110"/>
                  </a:lnTo>
                  <a:cubicBezTo>
                    <a:pt x="15631" y="78"/>
                    <a:pt x="15784" y="57"/>
                    <a:pt x="15942" y="46"/>
                  </a:cubicBezTo>
                  <a:cubicBezTo>
                    <a:pt x="16001" y="42"/>
                    <a:pt x="16059" y="41"/>
                    <a:pt x="16118" y="41"/>
                  </a:cubicBezTo>
                  <a:cubicBezTo>
                    <a:pt x="16212" y="41"/>
                    <a:pt x="16307" y="45"/>
                    <a:pt x="16402" y="52"/>
                  </a:cubicBezTo>
                  <a:cubicBezTo>
                    <a:pt x="17020" y="115"/>
                    <a:pt x="17622" y="310"/>
                    <a:pt x="18160" y="627"/>
                  </a:cubicBezTo>
                  <a:cubicBezTo>
                    <a:pt x="18699" y="939"/>
                    <a:pt x="19190" y="1330"/>
                    <a:pt x="19623" y="1784"/>
                  </a:cubicBezTo>
                  <a:cubicBezTo>
                    <a:pt x="20061" y="2227"/>
                    <a:pt x="20431" y="2729"/>
                    <a:pt x="20726" y="3278"/>
                  </a:cubicBezTo>
                  <a:cubicBezTo>
                    <a:pt x="21323" y="4382"/>
                    <a:pt x="21614" y="5628"/>
                    <a:pt x="21555" y="6885"/>
                  </a:cubicBezTo>
                  <a:cubicBezTo>
                    <a:pt x="21619" y="5628"/>
                    <a:pt x="21339" y="4382"/>
                    <a:pt x="20748" y="3273"/>
                  </a:cubicBezTo>
                  <a:cubicBezTo>
                    <a:pt x="20452" y="2718"/>
                    <a:pt x="20077" y="2211"/>
                    <a:pt x="19644" y="1763"/>
                  </a:cubicBezTo>
                  <a:cubicBezTo>
                    <a:pt x="19216" y="1303"/>
                    <a:pt x="18720" y="907"/>
                    <a:pt x="18176" y="596"/>
                  </a:cubicBezTo>
                  <a:cubicBezTo>
                    <a:pt x="17637" y="273"/>
                    <a:pt x="17035" y="73"/>
                    <a:pt x="16407" y="15"/>
                  </a:cubicBezTo>
                  <a:cubicBezTo>
                    <a:pt x="16307" y="5"/>
                    <a:pt x="16206" y="1"/>
                    <a:pt x="161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3667;p67">
            <a:extLst>
              <a:ext uri="{FF2B5EF4-FFF2-40B4-BE49-F238E27FC236}">
                <a16:creationId xmlns:a16="http://schemas.microsoft.com/office/drawing/2014/main" id="{BB4D1473-5D0F-44F8-93CA-BA9D1D56B6B4}"/>
              </a:ext>
            </a:extLst>
          </p:cNvPr>
          <p:cNvGrpSpPr/>
          <p:nvPr/>
        </p:nvGrpSpPr>
        <p:grpSpPr>
          <a:xfrm rot="11879226">
            <a:off x="11729277" y="4086694"/>
            <a:ext cx="604951" cy="591734"/>
            <a:chOff x="6816275" y="3178227"/>
            <a:chExt cx="1614495" cy="1579642"/>
          </a:xfrm>
        </p:grpSpPr>
        <p:sp>
          <p:nvSpPr>
            <p:cNvPr id="63" name="Google Shape;3668;p67">
              <a:extLst>
                <a:ext uri="{FF2B5EF4-FFF2-40B4-BE49-F238E27FC236}">
                  <a16:creationId xmlns:a16="http://schemas.microsoft.com/office/drawing/2014/main" id="{CA718162-2744-45E0-8078-527101D96757}"/>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669;p67">
              <a:extLst>
                <a:ext uri="{FF2B5EF4-FFF2-40B4-BE49-F238E27FC236}">
                  <a16:creationId xmlns:a16="http://schemas.microsoft.com/office/drawing/2014/main" id="{ECB1E7ED-35C1-49DA-B993-CCEFB6194FDA}"/>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670;p67">
              <a:extLst>
                <a:ext uri="{FF2B5EF4-FFF2-40B4-BE49-F238E27FC236}">
                  <a16:creationId xmlns:a16="http://schemas.microsoft.com/office/drawing/2014/main" id="{4D7D39DE-1942-49E8-A44C-E279658B5162}"/>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7" name="Google Shape;3657;p67">
            <a:extLst>
              <a:ext uri="{FF2B5EF4-FFF2-40B4-BE49-F238E27FC236}">
                <a16:creationId xmlns:a16="http://schemas.microsoft.com/office/drawing/2014/main" id="{996D8DF4-D9A2-44B3-90B4-E6C7CB1534D6}"/>
              </a:ext>
            </a:extLst>
          </p:cNvPr>
          <p:cNvSpPr/>
          <p:nvPr/>
        </p:nvSpPr>
        <p:spPr>
          <a:xfrm>
            <a:off x="9656577" y="4539215"/>
            <a:ext cx="1868832" cy="256948"/>
          </a:xfrm>
          <a:custGeom>
            <a:avLst/>
            <a:gdLst/>
            <a:ahLst/>
            <a:cxnLst/>
            <a:rect l="l" t="t" r="r" b="b"/>
            <a:pathLst>
              <a:path w="76077" h="10461" extrusionOk="0">
                <a:moveTo>
                  <a:pt x="38036" y="0"/>
                </a:moveTo>
                <a:cubicBezTo>
                  <a:pt x="17030" y="0"/>
                  <a:pt x="1" y="2334"/>
                  <a:pt x="1" y="5228"/>
                </a:cubicBezTo>
                <a:cubicBezTo>
                  <a:pt x="1" y="8116"/>
                  <a:pt x="17025" y="10461"/>
                  <a:pt x="38036" y="10461"/>
                </a:cubicBezTo>
                <a:cubicBezTo>
                  <a:pt x="59047" y="10461"/>
                  <a:pt x="76076" y="8116"/>
                  <a:pt x="76076" y="5228"/>
                </a:cubicBezTo>
                <a:cubicBezTo>
                  <a:pt x="76076" y="2334"/>
                  <a:pt x="59036" y="0"/>
                  <a:pt x="38036" y="0"/>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8" name="Picture 2" descr="World Cup vector logo - Freevectorlogo.net | World cup trophy, World cup  logo, World cup">
            <a:extLst>
              <a:ext uri="{FF2B5EF4-FFF2-40B4-BE49-F238E27FC236}">
                <a16:creationId xmlns:a16="http://schemas.microsoft.com/office/drawing/2014/main" id="{488CE503-4551-4D7D-B28A-0F6C2DCEB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1259" y="31197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Klopp png images | PNGWing">
            <a:extLst>
              <a:ext uri="{FF2B5EF4-FFF2-40B4-BE49-F238E27FC236}">
                <a16:creationId xmlns:a16="http://schemas.microsoft.com/office/drawing/2014/main" id="{23D6DC59-D3C3-4A31-BA1B-42EE7A1CC7D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1814767" y="25918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oogle Shape;3947;p71">
            <a:extLst>
              <a:ext uri="{FF2B5EF4-FFF2-40B4-BE49-F238E27FC236}">
                <a16:creationId xmlns:a16="http://schemas.microsoft.com/office/drawing/2014/main" id="{C16BB8BE-08B3-4833-A81F-DA9477F03BD0}"/>
              </a:ext>
            </a:extLst>
          </p:cNvPr>
          <p:cNvGrpSpPr/>
          <p:nvPr/>
        </p:nvGrpSpPr>
        <p:grpSpPr>
          <a:xfrm>
            <a:off x="6520995" y="6218251"/>
            <a:ext cx="2623005" cy="2931029"/>
            <a:chOff x="1466350" y="238000"/>
            <a:chExt cx="4685275" cy="5235475"/>
          </a:xfrm>
        </p:grpSpPr>
        <p:sp>
          <p:nvSpPr>
            <p:cNvPr id="72" name="Google Shape;3948;p71">
              <a:extLst>
                <a:ext uri="{FF2B5EF4-FFF2-40B4-BE49-F238E27FC236}">
                  <a16:creationId xmlns:a16="http://schemas.microsoft.com/office/drawing/2014/main" id="{718A6FAE-E493-45E5-9A8C-D6484AD5A45D}"/>
                </a:ext>
              </a:extLst>
            </p:cNvPr>
            <p:cNvSpPr/>
            <p:nvPr/>
          </p:nvSpPr>
          <p:spPr>
            <a:xfrm>
              <a:off x="2280425" y="5144175"/>
              <a:ext cx="3055425" cy="329300"/>
            </a:xfrm>
            <a:custGeom>
              <a:avLst/>
              <a:gdLst/>
              <a:ahLst/>
              <a:cxnLst/>
              <a:rect l="l" t="t" r="r" b="b"/>
              <a:pathLst>
                <a:path w="122217" h="13172" extrusionOk="0">
                  <a:moveTo>
                    <a:pt x="61108" y="1"/>
                  </a:moveTo>
                  <a:cubicBezTo>
                    <a:pt x="44905" y="1"/>
                    <a:pt x="29363" y="696"/>
                    <a:pt x="17903" y="1928"/>
                  </a:cubicBezTo>
                  <a:cubicBezTo>
                    <a:pt x="6443" y="3159"/>
                    <a:pt x="1" y="4836"/>
                    <a:pt x="1" y="6592"/>
                  </a:cubicBezTo>
                  <a:cubicBezTo>
                    <a:pt x="1" y="8336"/>
                    <a:pt x="6443" y="10013"/>
                    <a:pt x="17903" y="11244"/>
                  </a:cubicBezTo>
                  <a:cubicBezTo>
                    <a:pt x="29363" y="12476"/>
                    <a:pt x="44905" y="13171"/>
                    <a:pt x="61108" y="13171"/>
                  </a:cubicBezTo>
                  <a:cubicBezTo>
                    <a:pt x="77312" y="13171"/>
                    <a:pt x="92854" y="12476"/>
                    <a:pt x="104314" y="11244"/>
                  </a:cubicBezTo>
                  <a:cubicBezTo>
                    <a:pt x="115773" y="10013"/>
                    <a:pt x="122216" y="8336"/>
                    <a:pt x="122216" y="6592"/>
                  </a:cubicBezTo>
                  <a:cubicBezTo>
                    <a:pt x="122216" y="4836"/>
                    <a:pt x="115773" y="3159"/>
                    <a:pt x="104314" y="1928"/>
                  </a:cubicBezTo>
                  <a:cubicBezTo>
                    <a:pt x="92854" y="696"/>
                    <a:pt x="77312" y="1"/>
                    <a:pt x="61108" y="1"/>
                  </a:cubicBezTo>
                  <a:close/>
                </a:path>
              </a:pathLst>
            </a:custGeom>
            <a:solidFill>
              <a:srgbClr val="000000">
                <a:alpha val="15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949;p71">
              <a:extLst>
                <a:ext uri="{FF2B5EF4-FFF2-40B4-BE49-F238E27FC236}">
                  <a16:creationId xmlns:a16="http://schemas.microsoft.com/office/drawing/2014/main" id="{4040A2CE-0F49-475D-94B6-765CB125D909}"/>
                </a:ext>
              </a:extLst>
            </p:cNvPr>
            <p:cNvSpPr/>
            <p:nvPr/>
          </p:nvSpPr>
          <p:spPr>
            <a:xfrm>
              <a:off x="2871925" y="3248750"/>
              <a:ext cx="744650" cy="369900"/>
            </a:xfrm>
            <a:custGeom>
              <a:avLst/>
              <a:gdLst/>
              <a:ahLst/>
              <a:cxnLst/>
              <a:rect l="l" t="t" r="r" b="b"/>
              <a:pathLst>
                <a:path w="29786" h="14796" extrusionOk="0">
                  <a:moveTo>
                    <a:pt x="9169" y="0"/>
                  </a:moveTo>
                  <a:lnTo>
                    <a:pt x="4061" y="1141"/>
                  </a:lnTo>
                  <a:lnTo>
                    <a:pt x="2544" y="2942"/>
                  </a:lnTo>
                  <a:lnTo>
                    <a:pt x="1244" y="5975"/>
                  </a:lnTo>
                  <a:cubicBezTo>
                    <a:pt x="0" y="9614"/>
                    <a:pt x="20036" y="14795"/>
                    <a:pt x="27076" y="14795"/>
                  </a:cubicBezTo>
                  <a:cubicBezTo>
                    <a:pt x="28486" y="14795"/>
                    <a:pt x="29375" y="14587"/>
                    <a:pt x="29466" y="14117"/>
                  </a:cubicBezTo>
                  <a:cubicBezTo>
                    <a:pt x="29786" y="12418"/>
                    <a:pt x="28725" y="9499"/>
                    <a:pt x="27460" y="6420"/>
                  </a:cubicBezTo>
                  <a:lnTo>
                    <a:pt x="20789" y="263"/>
                  </a:lnTo>
                  <a:lnTo>
                    <a:pt x="9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950;p71">
              <a:extLst>
                <a:ext uri="{FF2B5EF4-FFF2-40B4-BE49-F238E27FC236}">
                  <a16:creationId xmlns:a16="http://schemas.microsoft.com/office/drawing/2014/main" id="{943AE322-12D6-4E56-A55E-F7C794D62457}"/>
                </a:ext>
              </a:extLst>
            </p:cNvPr>
            <p:cNvSpPr/>
            <p:nvPr/>
          </p:nvSpPr>
          <p:spPr>
            <a:xfrm>
              <a:off x="3930425" y="3213675"/>
              <a:ext cx="767475" cy="381625"/>
            </a:xfrm>
            <a:custGeom>
              <a:avLst/>
              <a:gdLst/>
              <a:ahLst/>
              <a:cxnLst/>
              <a:rect l="l" t="t" r="r" b="b"/>
              <a:pathLst>
                <a:path w="30699" h="15265" extrusionOk="0">
                  <a:moveTo>
                    <a:pt x="26033" y="1"/>
                  </a:moveTo>
                  <a:lnTo>
                    <a:pt x="23387" y="2544"/>
                  </a:lnTo>
                  <a:lnTo>
                    <a:pt x="18279" y="1403"/>
                  </a:lnTo>
                  <a:lnTo>
                    <a:pt x="6659" y="1666"/>
                  </a:lnTo>
                  <a:lnTo>
                    <a:pt x="0" y="7823"/>
                  </a:lnTo>
                  <a:lnTo>
                    <a:pt x="365" y="14437"/>
                  </a:lnTo>
                  <a:cubicBezTo>
                    <a:pt x="717" y="15012"/>
                    <a:pt x="1732" y="15265"/>
                    <a:pt x="3183" y="15265"/>
                  </a:cubicBezTo>
                  <a:cubicBezTo>
                    <a:pt x="10850" y="15265"/>
                    <a:pt x="30698" y="8224"/>
                    <a:pt x="29442" y="4562"/>
                  </a:cubicBezTo>
                  <a:lnTo>
                    <a:pt x="26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951;p71">
              <a:extLst>
                <a:ext uri="{FF2B5EF4-FFF2-40B4-BE49-F238E27FC236}">
                  <a16:creationId xmlns:a16="http://schemas.microsoft.com/office/drawing/2014/main" id="{9E1A5B20-ECB3-4495-94DC-ECBD29958C97}"/>
                </a:ext>
              </a:extLst>
            </p:cNvPr>
            <p:cNvSpPr/>
            <p:nvPr/>
          </p:nvSpPr>
          <p:spPr>
            <a:xfrm>
              <a:off x="2822350" y="3280675"/>
              <a:ext cx="633450" cy="1707600"/>
            </a:xfrm>
            <a:custGeom>
              <a:avLst/>
              <a:gdLst/>
              <a:ahLst/>
              <a:cxnLst/>
              <a:rect l="l" t="t" r="r" b="b"/>
              <a:pathLst>
                <a:path w="25338" h="68304" extrusionOk="0">
                  <a:moveTo>
                    <a:pt x="4961" y="1"/>
                  </a:moveTo>
                  <a:cubicBezTo>
                    <a:pt x="4961" y="1"/>
                    <a:pt x="3649" y="5166"/>
                    <a:pt x="3227" y="14151"/>
                  </a:cubicBezTo>
                  <a:cubicBezTo>
                    <a:pt x="3022" y="16056"/>
                    <a:pt x="2954" y="19591"/>
                    <a:pt x="2965" y="23969"/>
                  </a:cubicBezTo>
                  <a:cubicBezTo>
                    <a:pt x="0" y="40264"/>
                    <a:pt x="4048" y="68304"/>
                    <a:pt x="4048" y="68304"/>
                  </a:cubicBezTo>
                  <a:lnTo>
                    <a:pt x="12886" y="68304"/>
                  </a:lnTo>
                  <a:cubicBezTo>
                    <a:pt x="17960" y="54814"/>
                    <a:pt x="22076" y="40960"/>
                    <a:pt x="16865" y="23627"/>
                  </a:cubicBezTo>
                  <a:lnTo>
                    <a:pt x="25338" y="2566"/>
                  </a:lnTo>
                  <a:lnTo>
                    <a:pt x="496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952;p71">
              <a:extLst>
                <a:ext uri="{FF2B5EF4-FFF2-40B4-BE49-F238E27FC236}">
                  <a16:creationId xmlns:a16="http://schemas.microsoft.com/office/drawing/2014/main" id="{1B0E674A-BC6E-4DE0-B077-650B7F357F40}"/>
                </a:ext>
              </a:extLst>
            </p:cNvPr>
            <p:cNvSpPr/>
            <p:nvPr/>
          </p:nvSpPr>
          <p:spPr>
            <a:xfrm>
              <a:off x="4081800" y="3280675"/>
              <a:ext cx="633150" cy="1707600"/>
            </a:xfrm>
            <a:custGeom>
              <a:avLst/>
              <a:gdLst/>
              <a:ahLst/>
              <a:cxnLst/>
              <a:rect l="l" t="t" r="r" b="b"/>
              <a:pathLst>
                <a:path w="25326" h="68304" extrusionOk="0">
                  <a:moveTo>
                    <a:pt x="20365" y="1"/>
                  </a:moveTo>
                  <a:lnTo>
                    <a:pt x="0" y="2566"/>
                  </a:lnTo>
                  <a:lnTo>
                    <a:pt x="8461" y="23627"/>
                  </a:lnTo>
                  <a:cubicBezTo>
                    <a:pt x="3250" y="40960"/>
                    <a:pt x="7366" y="54814"/>
                    <a:pt x="12452" y="68304"/>
                  </a:cubicBezTo>
                  <a:lnTo>
                    <a:pt x="21278" y="68304"/>
                  </a:lnTo>
                  <a:cubicBezTo>
                    <a:pt x="21278" y="68304"/>
                    <a:pt x="25326" y="40264"/>
                    <a:pt x="22372" y="23969"/>
                  </a:cubicBezTo>
                  <a:cubicBezTo>
                    <a:pt x="22372" y="19591"/>
                    <a:pt x="22304" y="16056"/>
                    <a:pt x="22110" y="14151"/>
                  </a:cubicBezTo>
                  <a:cubicBezTo>
                    <a:pt x="21677" y="5166"/>
                    <a:pt x="20365" y="1"/>
                    <a:pt x="20365"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53;p71">
              <a:extLst>
                <a:ext uri="{FF2B5EF4-FFF2-40B4-BE49-F238E27FC236}">
                  <a16:creationId xmlns:a16="http://schemas.microsoft.com/office/drawing/2014/main" id="{1C01B1D1-D32E-4EBF-90B4-5CED07B10766}"/>
                </a:ext>
              </a:extLst>
            </p:cNvPr>
            <p:cNvSpPr/>
            <p:nvPr/>
          </p:nvSpPr>
          <p:spPr>
            <a:xfrm>
              <a:off x="2834325" y="3956300"/>
              <a:ext cx="526250" cy="1072500"/>
            </a:xfrm>
            <a:custGeom>
              <a:avLst/>
              <a:gdLst/>
              <a:ahLst/>
              <a:cxnLst/>
              <a:rect l="l" t="t" r="r" b="b"/>
              <a:pathLst>
                <a:path w="21050" h="42900" extrusionOk="0">
                  <a:moveTo>
                    <a:pt x="17298" y="0"/>
                  </a:moveTo>
                  <a:lnTo>
                    <a:pt x="17298" y="0"/>
                  </a:lnTo>
                  <a:cubicBezTo>
                    <a:pt x="13760" y="1146"/>
                    <a:pt x="10598" y="1804"/>
                    <a:pt x="7946" y="1804"/>
                  </a:cubicBezTo>
                  <a:cubicBezTo>
                    <a:pt x="5505" y="1804"/>
                    <a:pt x="3494" y="1246"/>
                    <a:pt x="2019" y="0"/>
                  </a:cubicBezTo>
                  <a:lnTo>
                    <a:pt x="2019" y="0"/>
                  </a:lnTo>
                  <a:cubicBezTo>
                    <a:pt x="0" y="16512"/>
                    <a:pt x="3569" y="41279"/>
                    <a:pt x="3569" y="41279"/>
                  </a:cubicBezTo>
                  <a:cubicBezTo>
                    <a:pt x="4709" y="42349"/>
                    <a:pt x="6014" y="42899"/>
                    <a:pt x="7499" y="42899"/>
                  </a:cubicBezTo>
                  <a:cubicBezTo>
                    <a:pt x="8956" y="42899"/>
                    <a:pt x="10588" y="42369"/>
                    <a:pt x="12407" y="41279"/>
                  </a:cubicBezTo>
                  <a:cubicBezTo>
                    <a:pt x="17139" y="28690"/>
                    <a:pt x="21050" y="15770"/>
                    <a:pt x="17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4;p71">
              <a:extLst>
                <a:ext uri="{FF2B5EF4-FFF2-40B4-BE49-F238E27FC236}">
                  <a16:creationId xmlns:a16="http://schemas.microsoft.com/office/drawing/2014/main" id="{844CBA3A-E2B8-4268-BDDF-C4006D468C2D}"/>
                </a:ext>
              </a:extLst>
            </p:cNvPr>
            <p:cNvSpPr/>
            <p:nvPr/>
          </p:nvSpPr>
          <p:spPr>
            <a:xfrm>
              <a:off x="4177000" y="3956300"/>
              <a:ext cx="526275" cy="1083600"/>
            </a:xfrm>
            <a:custGeom>
              <a:avLst/>
              <a:gdLst/>
              <a:ahLst/>
              <a:cxnLst/>
              <a:rect l="l" t="t" r="r" b="b"/>
              <a:pathLst>
                <a:path w="21051" h="43344" extrusionOk="0">
                  <a:moveTo>
                    <a:pt x="3741" y="0"/>
                  </a:moveTo>
                  <a:lnTo>
                    <a:pt x="3741" y="0"/>
                  </a:lnTo>
                  <a:cubicBezTo>
                    <a:pt x="1" y="15770"/>
                    <a:pt x="3900" y="28690"/>
                    <a:pt x="8644" y="41279"/>
                  </a:cubicBezTo>
                  <a:cubicBezTo>
                    <a:pt x="10371" y="42651"/>
                    <a:pt x="11972" y="43344"/>
                    <a:pt x="13447" y="43344"/>
                  </a:cubicBezTo>
                  <a:cubicBezTo>
                    <a:pt x="14912" y="43344"/>
                    <a:pt x="16253" y="42660"/>
                    <a:pt x="17470" y="41279"/>
                  </a:cubicBezTo>
                  <a:cubicBezTo>
                    <a:pt x="17470" y="41279"/>
                    <a:pt x="21050" y="16512"/>
                    <a:pt x="19021" y="0"/>
                  </a:cubicBezTo>
                  <a:lnTo>
                    <a:pt x="19021" y="0"/>
                  </a:lnTo>
                  <a:cubicBezTo>
                    <a:pt x="17437" y="1489"/>
                    <a:pt x="15407" y="2107"/>
                    <a:pt x="13052" y="2107"/>
                  </a:cubicBezTo>
                  <a:cubicBezTo>
                    <a:pt x="10320" y="2107"/>
                    <a:pt x="7152" y="1274"/>
                    <a:pt x="3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955;p71">
              <a:extLst>
                <a:ext uri="{FF2B5EF4-FFF2-40B4-BE49-F238E27FC236}">
                  <a16:creationId xmlns:a16="http://schemas.microsoft.com/office/drawing/2014/main" id="{C68A19CA-5EF9-409D-B2E7-F89AB21770B8}"/>
                </a:ext>
              </a:extLst>
            </p:cNvPr>
            <p:cNvSpPr/>
            <p:nvPr/>
          </p:nvSpPr>
          <p:spPr>
            <a:xfrm>
              <a:off x="2870250" y="4001050"/>
              <a:ext cx="431050" cy="232150"/>
            </a:xfrm>
            <a:custGeom>
              <a:avLst/>
              <a:gdLst/>
              <a:ahLst/>
              <a:cxnLst/>
              <a:rect l="l" t="t" r="r" b="b"/>
              <a:pathLst>
                <a:path w="17242" h="9286" extrusionOk="0">
                  <a:moveTo>
                    <a:pt x="399" y="1"/>
                  </a:moveTo>
                  <a:cubicBezTo>
                    <a:pt x="171" y="2338"/>
                    <a:pt x="46" y="4801"/>
                    <a:pt x="0" y="7333"/>
                  </a:cubicBezTo>
                  <a:cubicBezTo>
                    <a:pt x="1668" y="8580"/>
                    <a:pt x="3912" y="9285"/>
                    <a:pt x="6894" y="9285"/>
                  </a:cubicBezTo>
                  <a:cubicBezTo>
                    <a:pt x="9663" y="9285"/>
                    <a:pt x="13069" y="8678"/>
                    <a:pt x="17241" y="7333"/>
                  </a:cubicBezTo>
                  <a:cubicBezTo>
                    <a:pt x="17082" y="4881"/>
                    <a:pt x="16751" y="2441"/>
                    <a:pt x="16261" y="35"/>
                  </a:cubicBezTo>
                  <a:cubicBezTo>
                    <a:pt x="12533" y="1164"/>
                    <a:pt x="9448" y="1679"/>
                    <a:pt x="6902" y="1679"/>
                  </a:cubicBezTo>
                  <a:cubicBezTo>
                    <a:pt x="4151" y="1679"/>
                    <a:pt x="2028" y="1078"/>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56;p71">
              <a:extLst>
                <a:ext uri="{FF2B5EF4-FFF2-40B4-BE49-F238E27FC236}">
                  <a16:creationId xmlns:a16="http://schemas.microsoft.com/office/drawing/2014/main" id="{3643C5B0-900E-434C-B48A-79733726CA6C}"/>
                </a:ext>
              </a:extLst>
            </p:cNvPr>
            <p:cNvSpPr/>
            <p:nvPr/>
          </p:nvSpPr>
          <p:spPr>
            <a:xfrm>
              <a:off x="4236025" y="4002475"/>
              <a:ext cx="431325" cy="230775"/>
            </a:xfrm>
            <a:custGeom>
              <a:avLst/>
              <a:gdLst/>
              <a:ahLst/>
              <a:cxnLst/>
              <a:rect l="l" t="t" r="r" b="b"/>
              <a:pathLst>
                <a:path w="17253" h="9231" extrusionOk="0">
                  <a:moveTo>
                    <a:pt x="981" y="1"/>
                  </a:moveTo>
                  <a:cubicBezTo>
                    <a:pt x="502" y="2395"/>
                    <a:pt x="171" y="4824"/>
                    <a:pt x="0" y="7276"/>
                  </a:cubicBezTo>
                  <a:cubicBezTo>
                    <a:pt x="4281" y="8503"/>
                    <a:pt x="8052" y="9230"/>
                    <a:pt x="11073" y="9230"/>
                  </a:cubicBezTo>
                  <a:cubicBezTo>
                    <a:pt x="13806" y="9230"/>
                    <a:pt x="15926" y="8635"/>
                    <a:pt x="17252" y="7276"/>
                  </a:cubicBezTo>
                  <a:cubicBezTo>
                    <a:pt x="17207" y="4801"/>
                    <a:pt x="17081" y="2384"/>
                    <a:pt x="16865" y="69"/>
                  </a:cubicBezTo>
                  <a:cubicBezTo>
                    <a:pt x="15527" y="1191"/>
                    <a:pt x="13552" y="1687"/>
                    <a:pt x="11071" y="1687"/>
                  </a:cubicBezTo>
                  <a:cubicBezTo>
                    <a:pt x="8285" y="1687"/>
                    <a:pt x="4859" y="1062"/>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57;p71">
              <a:extLst>
                <a:ext uri="{FF2B5EF4-FFF2-40B4-BE49-F238E27FC236}">
                  <a16:creationId xmlns:a16="http://schemas.microsoft.com/office/drawing/2014/main" id="{E558391D-00C2-4820-AACA-281345C661D0}"/>
                </a:ext>
              </a:extLst>
            </p:cNvPr>
            <p:cNvSpPr/>
            <p:nvPr/>
          </p:nvSpPr>
          <p:spPr>
            <a:xfrm>
              <a:off x="2903025" y="2543200"/>
              <a:ext cx="1763475" cy="1058500"/>
            </a:xfrm>
            <a:custGeom>
              <a:avLst/>
              <a:gdLst/>
              <a:ahLst/>
              <a:cxnLst/>
              <a:rect l="l" t="t" r="r" b="b"/>
              <a:pathLst>
                <a:path w="70539" h="42340" extrusionOk="0">
                  <a:moveTo>
                    <a:pt x="9488" y="0"/>
                  </a:moveTo>
                  <a:cubicBezTo>
                    <a:pt x="4413" y="9396"/>
                    <a:pt x="1528" y="21096"/>
                    <a:pt x="0" y="34197"/>
                  </a:cubicBezTo>
                  <a:cubicBezTo>
                    <a:pt x="689" y="32470"/>
                    <a:pt x="2950" y="31755"/>
                    <a:pt x="5912" y="31755"/>
                  </a:cubicBezTo>
                  <a:cubicBezTo>
                    <a:pt x="14426" y="31755"/>
                    <a:pt x="28738" y="37653"/>
                    <a:pt x="28222" y="42339"/>
                  </a:cubicBezTo>
                  <a:cubicBezTo>
                    <a:pt x="29659" y="33924"/>
                    <a:pt x="30275" y="27686"/>
                    <a:pt x="33855" y="21073"/>
                  </a:cubicBezTo>
                  <a:cubicBezTo>
                    <a:pt x="37390" y="27116"/>
                    <a:pt x="39762" y="33947"/>
                    <a:pt x="41461" y="41256"/>
                  </a:cubicBezTo>
                  <a:cubicBezTo>
                    <a:pt x="40636" y="37636"/>
                    <a:pt x="60468" y="30688"/>
                    <a:pt x="67933" y="30688"/>
                  </a:cubicBezTo>
                  <a:cubicBezTo>
                    <a:pt x="69239" y="30688"/>
                    <a:pt x="70166" y="30900"/>
                    <a:pt x="70538" y="31381"/>
                  </a:cubicBezTo>
                  <a:cubicBezTo>
                    <a:pt x="67916" y="21586"/>
                    <a:pt x="64894" y="12407"/>
                    <a:pt x="61108" y="4436"/>
                  </a:cubicBezTo>
                  <a:lnTo>
                    <a:pt x="9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958;p71">
              <a:extLst>
                <a:ext uri="{FF2B5EF4-FFF2-40B4-BE49-F238E27FC236}">
                  <a16:creationId xmlns:a16="http://schemas.microsoft.com/office/drawing/2014/main" id="{E40E00BC-A7AF-427A-B563-FE09BE559812}"/>
                </a:ext>
              </a:extLst>
            </p:cNvPr>
            <p:cNvSpPr/>
            <p:nvPr/>
          </p:nvSpPr>
          <p:spPr>
            <a:xfrm>
              <a:off x="4510825" y="1578800"/>
              <a:ext cx="491075" cy="487025"/>
            </a:xfrm>
            <a:custGeom>
              <a:avLst/>
              <a:gdLst/>
              <a:ahLst/>
              <a:cxnLst/>
              <a:rect l="l" t="t" r="r" b="b"/>
              <a:pathLst>
                <a:path w="19643" h="19481" extrusionOk="0">
                  <a:moveTo>
                    <a:pt x="10730" y="1"/>
                  </a:moveTo>
                  <a:lnTo>
                    <a:pt x="4003" y="4231"/>
                  </a:lnTo>
                  <a:lnTo>
                    <a:pt x="2007" y="8633"/>
                  </a:lnTo>
                  <a:lnTo>
                    <a:pt x="2007" y="12213"/>
                  </a:lnTo>
                  <a:lnTo>
                    <a:pt x="0" y="13889"/>
                  </a:lnTo>
                  <a:lnTo>
                    <a:pt x="2007" y="19328"/>
                  </a:lnTo>
                  <a:cubicBezTo>
                    <a:pt x="2164" y="19432"/>
                    <a:pt x="2356" y="19481"/>
                    <a:pt x="2579" y="19481"/>
                  </a:cubicBezTo>
                  <a:cubicBezTo>
                    <a:pt x="6460" y="19481"/>
                    <a:pt x="19643" y="4603"/>
                    <a:pt x="16979" y="2338"/>
                  </a:cubicBezTo>
                  <a:lnTo>
                    <a:pt x="10730"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959;p71">
              <a:extLst>
                <a:ext uri="{FF2B5EF4-FFF2-40B4-BE49-F238E27FC236}">
                  <a16:creationId xmlns:a16="http://schemas.microsoft.com/office/drawing/2014/main" id="{31685874-0A8E-4233-9BC7-E69BE81E895C}"/>
                </a:ext>
              </a:extLst>
            </p:cNvPr>
            <p:cNvSpPr/>
            <p:nvPr/>
          </p:nvSpPr>
          <p:spPr>
            <a:xfrm>
              <a:off x="2598150" y="1587350"/>
              <a:ext cx="491325" cy="486500"/>
            </a:xfrm>
            <a:custGeom>
              <a:avLst/>
              <a:gdLst/>
              <a:ahLst/>
              <a:cxnLst/>
              <a:rect l="l" t="t" r="r" b="b"/>
              <a:pathLst>
                <a:path w="19653" h="19460" extrusionOk="0">
                  <a:moveTo>
                    <a:pt x="8911" y="1"/>
                  </a:moveTo>
                  <a:lnTo>
                    <a:pt x="2674" y="2338"/>
                  </a:lnTo>
                  <a:cubicBezTo>
                    <a:pt x="1" y="4580"/>
                    <a:pt x="13185" y="19460"/>
                    <a:pt x="17080" y="19460"/>
                  </a:cubicBezTo>
                  <a:cubicBezTo>
                    <a:pt x="17305" y="19460"/>
                    <a:pt x="17499" y="19410"/>
                    <a:pt x="17657" y="19306"/>
                  </a:cubicBezTo>
                  <a:lnTo>
                    <a:pt x="19653" y="13889"/>
                  </a:lnTo>
                  <a:lnTo>
                    <a:pt x="17657" y="12213"/>
                  </a:lnTo>
                  <a:lnTo>
                    <a:pt x="17657" y="8621"/>
                  </a:lnTo>
                  <a:lnTo>
                    <a:pt x="15639" y="4231"/>
                  </a:lnTo>
                  <a:lnTo>
                    <a:pt x="891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960;p71">
              <a:extLst>
                <a:ext uri="{FF2B5EF4-FFF2-40B4-BE49-F238E27FC236}">
                  <a16:creationId xmlns:a16="http://schemas.microsoft.com/office/drawing/2014/main" id="{F71D7FB7-B5C0-44EA-8AC9-CE89CCF3462A}"/>
                </a:ext>
              </a:extLst>
            </p:cNvPr>
            <p:cNvSpPr/>
            <p:nvPr/>
          </p:nvSpPr>
          <p:spPr>
            <a:xfrm>
              <a:off x="1948600" y="1015775"/>
              <a:ext cx="3710225" cy="1746825"/>
            </a:xfrm>
            <a:custGeom>
              <a:avLst/>
              <a:gdLst/>
              <a:ahLst/>
              <a:cxnLst/>
              <a:rect l="l" t="t" r="r" b="b"/>
              <a:pathLst>
                <a:path w="148409" h="69873" extrusionOk="0">
                  <a:moveTo>
                    <a:pt x="73994" y="1"/>
                  </a:moveTo>
                  <a:cubicBezTo>
                    <a:pt x="73994" y="1"/>
                    <a:pt x="59010" y="1"/>
                    <a:pt x="50333" y="5862"/>
                  </a:cubicBezTo>
                  <a:cubicBezTo>
                    <a:pt x="41655" y="11734"/>
                    <a:pt x="24175" y="32123"/>
                    <a:pt x="24175" y="32123"/>
                  </a:cubicBezTo>
                  <a:lnTo>
                    <a:pt x="5577" y="24574"/>
                  </a:lnTo>
                  <a:lnTo>
                    <a:pt x="1" y="34335"/>
                  </a:lnTo>
                  <a:cubicBezTo>
                    <a:pt x="1" y="34335"/>
                    <a:pt x="17045" y="48163"/>
                    <a:pt x="25905" y="48163"/>
                  </a:cubicBezTo>
                  <a:cubicBezTo>
                    <a:pt x="26029" y="48163"/>
                    <a:pt x="26152" y="48161"/>
                    <a:pt x="26273" y="48155"/>
                  </a:cubicBezTo>
                  <a:cubicBezTo>
                    <a:pt x="35030" y="47756"/>
                    <a:pt x="49284" y="30355"/>
                    <a:pt x="49284" y="30355"/>
                  </a:cubicBezTo>
                  <a:cubicBezTo>
                    <a:pt x="49284" y="30355"/>
                    <a:pt x="51222" y="39421"/>
                    <a:pt x="50755" y="46445"/>
                  </a:cubicBezTo>
                  <a:cubicBezTo>
                    <a:pt x="49683" y="51473"/>
                    <a:pt x="48235" y="56399"/>
                    <a:pt x="46433" y="61211"/>
                  </a:cubicBezTo>
                  <a:cubicBezTo>
                    <a:pt x="46433" y="61211"/>
                    <a:pt x="59105" y="69873"/>
                    <a:pt x="72726" y="69873"/>
                  </a:cubicBezTo>
                  <a:cubicBezTo>
                    <a:pt x="72943" y="69873"/>
                    <a:pt x="73160" y="69871"/>
                    <a:pt x="73378" y="69866"/>
                  </a:cubicBezTo>
                  <a:cubicBezTo>
                    <a:pt x="74108" y="69855"/>
                    <a:pt x="99285" y="65533"/>
                    <a:pt x="99285" y="65533"/>
                  </a:cubicBezTo>
                  <a:cubicBezTo>
                    <a:pt x="99285" y="65533"/>
                    <a:pt x="94222" y="44540"/>
                    <a:pt x="94929" y="40048"/>
                  </a:cubicBezTo>
                  <a:cubicBezTo>
                    <a:pt x="95260" y="35065"/>
                    <a:pt x="99137" y="30355"/>
                    <a:pt x="99137" y="30355"/>
                  </a:cubicBezTo>
                  <a:cubicBezTo>
                    <a:pt x="99137" y="30355"/>
                    <a:pt x="113390" y="47756"/>
                    <a:pt x="122148" y="48155"/>
                  </a:cubicBezTo>
                  <a:cubicBezTo>
                    <a:pt x="122269" y="48161"/>
                    <a:pt x="122392" y="48163"/>
                    <a:pt x="122516" y="48163"/>
                  </a:cubicBezTo>
                  <a:cubicBezTo>
                    <a:pt x="131375" y="48163"/>
                    <a:pt x="148408" y="34335"/>
                    <a:pt x="148408" y="34335"/>
                  </a:cubicBezTo>
                  <a:lnTo>
                    <a:pt x="142844" y="24574"/>
                  </a:lnTo>
                  <a:lnTo>
                    <a:pt x="124234" y="32123"/>
                  </a:lnTo>
                  <a:cubicBezTo>
                    <a:pt x="124234" y="32123"/>
                    <a:pt x="106765" y="11723"/>
                    <a:pt x="98088" y="5862"/>
                  </a:cubicBezTo>
                  <a:cubicBezTo>
                    <a:pt x="89399" y="12"/>
                    <a:pt x="74416" y="1"/>
                    <a:pt x="74416" y="1"/>
                  </a:cubicBezTo>
                  <a:lnTo>
                    <a:pt x="74210" y="286"/>
                  </a:lnTo>
                  <a:lnTo>
                    <a:pt x="7399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961;p71">
              <a:extLst>
                <a:ext uri="{FF2B5EF4-FFF2-40B4-BE49-F238E27FC236}">
                  <a16:creationId xmlns:a16="http://schemas.microsoft.com/office/drawing/2014/main" id="{F162C71F-7086-4B1F-848F-62EFCF7F4EDA}"/>
                </a:ext>
              </a:extLst>
            </p:cNvPr>
            <p:cNvSpPr/>
            <p:nvPr/>
          </p:nvSpPr>
          <p:spPr>
            <a:xfrm>
              <a:off x="2663000" y="1015775"/>
              <a:ext cx="2272325" cy="1746825"/>
            </a:xfrm>
            <a:custGeom>
              <a:avLst/>
              <a:gdLst/>
              <a:ahLst/>
              <a:cxnLst/>
              <a:rect l="l" t="t" r="r" b="b"/>
              <a:pathLst>
                <a:path w="90893" h="69873" extrusionOk="0">
                  <a:moveTo>
                    <a:pt x="45418" y="1"/>
                  </a:moveTo>
                  <a:cubicBezTo>
                    <a:pt x="45418" y="1"/>
                    <a:pt x="30434" y="1"/>
                    <a:pt x="21757" y="5873"/>
                  </a:cubicBezTo>
                  <a:cubicBezTo>
                    <a:pt x="16158" y="9648"/>
                    <a:pt x="5884" y="18759"/>
                    <a:pt x="0" y="25258"/>
                  </a:cubicBezTo>
                  <a:cubicBezTo>
                    <a:pt x="76" y="25244"/>
                    <a:pt x="156" y="25236"/>
                    <a:pt x="240" y="25236"/>
                  </a:cubicBezTo>
                  <a:cubicBezTo>
                    <a:pt x="4086" y="25236"/>
                    <a:pt x="16034" y="40260"/>
                    <a:pt x="15052" y="42169"/>
                  </a:cubicBezTo>
                  <a:cubicBezTo>
                    <a:pt x="17344" y="39865"/>
                    <a:pt x="19431" y="37368"/>
                    <a:pt x="21289" y="34700"/>
                  </a:cubicBezTo>
                  <a:cubicBezTo>
                    <a:pt x="21289" y="34700"/>
                    <a:pt x="22635" y="39421"/>
                    <a:pt x="22179" y="46445"/>
                  </a:cubicBezTo>
                  <a:cubicBezTo>
                    <a:pt x="21107" y="51473"/>
                    <a:pt x="19659" y="56399"/>
                    <a:pt x="17857" y="61211"/>
                  </a:cubicBezTo>
                  <a:cubicBezTo>
                    <a:pt x="17857" y="61211"/>
                    <a:pt x="30529" y="69873"/>
                    <a:pt x="44150" y="69873"/>
                  </a:cubicBezTo>
                  <a:cubicBezTo>
                    <a:pt x="44367" y="69873"/>
                    <a:pt x="44584" y="69871"/>
                    <a:pt x="44802" y="69866"/>
                  </a:cubicBezTo>
                  <a:cubicBezTo>
                    <a:pt x="45532" y="69855"/>
                    <a:pt x="71576" y="65533"/>
                    <a:pt x="71576" y="65533"/>
                  </a:cubicBezTo>
                  <a:cubicBezTo>
                    <a:pt x="71576" y="65533"/>
                    <a:pt x="65646" y="44540"/>
                    <a:pt x="66353" y="40048"/>
                  </a:cubicBezTo>
                  <a:cubicBezTo>
                    <a:pt x="67076" y="35600"/>
                    <a:pt x="67809" y="35578"/>
                    <a:pt x="67824" y="35578"/>
                  </a:cubicBezTo>
                  <a:cubicBezTo>
                    <a:pt x="67824" y="35578"/>
                    <a:pt x="67824" y="35578"/>
                    <a:pt x="67824" y="35578"/>
                  </a:cubicBezTo>
                  <a:cubicBezTo>
                    <a:pt x="70629" y="37528"/>
                    <a:pt x="73332" y="39614"/>
                    <a:pt x="75920" y="41849"/>
                  </a:cubicBezTo>
                  <a:cubicBezTo>
                    <a:pt x="73889" y="39134"/>
                    <a:pt x="85380" y="24749"/>
                    <a:pt x="90220" y="24749"/>
                  </a:cubicBezTo>
                  <a:cubicBezTo>
                    <a:pt x="90462" y="24749"/>
                    <a:pt x="90686" y="24784"/>
                    <a:pt x="90892" y="24859"/>
                  </a:cubicBezTo>
                  <a:cubicBezTo>
                    <a:pt x="85008" y="18360"/>
                    <a:pt x="75054" y="9602"/>
                    <a:pt x="69512" y="5873"/>
                  </a:cubicBezTo>
                  <a:cubicBezTo>
                    <a:pt x="60823" y="1"/>
                    <a:pt x="45840" y="1"/>
                    <a:pt x="45840" y="1"/>
                  </a:cubicBezTo>
                  <a:lnTo>
                    <a:pt x="45634" y="286"/>
                  </a:lnTo>
                  <a:lnTo>
                    <a:pt x="45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962;p71">
              <a:extLst>
                <a:ext uri="{FF2B5EF4-FFF2-40B4-BE49-F238E27FC236}">
                  <a16:creationId xmlns:a16="http://schemas.microsoft.com/office/drawing/2014/main" id="{323EAA4E-4B36-4C79-9E94-FF1D30242E0B}"/>
                </a:ext>
              </a:extLst>
            </p:cNvPr>
            <p:cNvSpPr/>
            <p:nvPr/>
          </p:nvSpPr>
          <p:spPr>
            <a:xfrm>
              <a:off x="1466350" y="1257675"/>
              <a:ext cx="852625" cy="722625"/>
            </a:xfrm>
            <a:custGeom>
              <a:avLst/>
              <a:gdLst/>
              <a:ahLst/>
              <a:cxnLst/>
              <a:rect l="l" t="t" r="r" b="b"/>
              <a:pathLst>
                <a:path w="34105" h="28905" extrusionOk="0">
                  <a:moveTo>
                    <a:pt x="18352" y="1"/>
                  </a:moveTo>
                  <a:cubicBezTo>
                    <a:pt x="16836" y="1"/>
                    <a:pt x="15364" y="2062"/>
                    <a:pt x="16315" y="4043"/>
                  </a:cubicBezTo>
                  <a:cubicBezTo>
                    <a:pt x="17626" y="6346"/>
                    <a:pt x="18401" y="8649"/>
                    <a:pt x="17523" y="8991"/>
                  </a:cubicBezTo>
                  <a:cubicBezTo>
                    <a:pt x="17523" y="8991"/>
                    <a:pt x="11366" y="3929"/>
                    <a:pt x="9142" y="3130"/>
                  </a:cubicBezTo>
                  <a:cubicBezTo>
                    <a:pt x="8803" y="2978"/>
                    <a:pt x="8476" y="2911"/>
                    <a:pt x="8168" y="2911"/>
                  </a:cubicBezTo>
                  <a:cubicBezTo>
                    <a:pt x="6351" y="2911"/>
                    <a:pt x="5208" y="5256"/>
                    <a:pt x="6349" y="6426"/>
                  </a:cubicBezTo>
                  <a:lnTo>
                    <a:pt x="5174" y="5730"/>
                  </a:lnTo>
                  <a:cubicBezTo>
                    <a:pt x="4831" y="5534"/>
                    <a:pt x="4489" y="5447"/>
                    <a:pt x="4161" y="5447"/>
                  </a:cubicBezTo>
                  <a:cubicBezTo>
                    <a:pt x="2207" y="5447"/>
                    <a:pt x="781" y="8539"/>
                    <a:pt x="2734" y="9858"/>
                  </a:cubicBezTo>
                  <a:lnTo>
                    <a:pt x="6383" y="12310"/>
                  </a:lnTo>
                  <a:lnTo>
                    <a:pt x="3817" y="11226"/>
                  </a:lnTo>
                  <a:cubicBezTo>
                    <a:pt x="3582" y="11106"/>
                    <a:pt x="3350" y="11052"/>
                    <a:pt x="3125" y="11052"/>
                  </a:cubicBezTo>
                  <a:cubicBezTo>
                    <a:pt x="1298" y="11052"/>
                    <a:pt x="1" y="14638"/>
                    <a:pt x="2438" y="15673"/>
                  </a:cubicBezTo>
                  <a:lnTo>
                    <a:pt x="4969" y="17008"/>
                  </a:lnTo>
                  <a:cubicBezTo>
                    <a:pt x="4901" y="17000"/>
                    <a:pt x="4834" y="16996"/>
                    <a:pt x="4769" y="16996"/>
                  </a:cubicBezTo>
                  <a:cubicBezTo>
                    <a:pt x="2973" y="16996"/>
                    <a:pt x="2381" y="19789"/>
                    <a:pt x="3977" y="20714"/>
                  </a:cubicBezTo>
                  <a:cubicBezTo>
                    <a:pt x="6235" y="22105"/>
                    <a:pt x="8652" y="23245"/>
                    <a:pt x="11172" y="24112"/>
                  </a:cubicBezTo>
                  <a:cubicBezTo>
                    <a:pt x="14764" y="25343"/>
                    <a:pt x="21389" y="25469"/>
                    <a:pt x="21389" y="25469"/>
                  </a:cubicBezTo>
                  <a:cubicBezTo>
                    <a:pt x="21559" y="27089"/>
                    <a:pt x="23305" y="28844"/>
                    <a:pt x="24166" y="28844"/>
                  </a:cubicBezTo>
                  <a:cubicBezTo>
                    <a:pt x="24172" y="28844"/>
                    <a:pt x="24177" y="28844"/>
                    <a:pt x="24183" y="28844"/>
                  </a:cubicBezTo>
                  <a:cubicBezTo>
                    <a:pt x="24343" y="28885"/>
                    <a:pt x="24510" y="28904"/>
                    <a:pt x="24681" y="28904"/>
                  </a:cubicBezTo>
                  <a:cubicBezTo>
                    <a:pt x="28335" y="28904"/>
                    <a:pt x="34104" y="19930"/>
                    <a:pt x="30716" y="16107"/>
                  </a:cubicBezTo>
                  <a:cubicBezTo>
                    <a:pt x="30716" y="16107"/>
                    <a:pt x="28709" y="15125"/>
                    <a:pt x="27179" y="15125"/>
                  </a:cubicBezTo>
                  <a:cubicBezTo>
                    <a:pt x="27153" y="15125"/>
                    <a:pt x="27127" y="15126"/>
                    <a:pt x="27102" y="15126"/>
                  </a:cubicBezTo>
                  <a:cubicBezTo>
                    <a:pt x="25597" y="9630"/>
                    <a:pt x="23225" y="4761"/>
                    <a:pt x="19690" y="645"/>
                  </a:cubicBezTo>
                  <a:cubicBezTo>
                    <a:pt x="19286" y="195"/>
                    <a:pt x="18817" y="1"/>
                    <a:pt x="18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963;p71">
              <a:extLst>
                <a:ext uri="{FF2B5EF4-FFF2-40B4-BE49-F238E27FC236}">
                  <a16:creationId xmlns:a16="http://schemas.microsoft.com/office/drawing/2014/main" id="{B5017893-498E-439C-AD2B-6CDB3E65EDA9}"/>
                </a:ext>
              </a:extLst>
            </p:cNvPr>
            <p:cNvSpPr/>
            <p:nvPr/>
          </p:nvSpPr>
          <p:spPr>
            <a:xfrm>
              <a:off x="1964000" y="1635825"/>
              <a:ext cx="217900" cy="258600"/>
            </a:xfrm>
            <a:custGeom>
              <a:avLst/>
              <a:gdLst/>
              <a:ahLst/>
              <a:cxnLst/>
              <a:rect l="l" t="t" r="r" b="b"/>
              <a:pathLst>
                <a:path w="8716" h="10344" extrusionOk="0">
                  <a:moveTo>
                    <a:pt x="7196" y="0"/>
                  </a:moveTo>
                  <a:cubicBezTo>
                    <a:pt x="7937" y="6112"/>
                    <a:pt x="2623" y="10046"/>
                    <a:pt x="1" y="10206"/>
                  </a:cubicBezTo>
                  <a:lnTo>
                    <a:pt x="1483" y="10343"/>
                  </a:lnTo>
                  <a:cubicBezTo>
                    <a:pt x="1505" y="10343"/>
                    <a:pt x="1527" y="10343"/>
                    <a:pt x="1549" y="10343"/>
                  </a:cubicBezTo>
                  <a:cubicBezTo>
                    <a:pt x="5465" y="10343"/>
                    <a:pt x="8715" y="4343"/>
                    <a:pt x="7196" y="0"/>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964;p71">
              <a:extLst>
                <a:ext uri="{FF2B5EF4-FFF2-40B4-BE49-F238E27FC236}">
                  <a16:creationId xmlns:a16="http://schemas.microsoft.com/office/drawing/2014/main" id="{BC854B13-B32B-402B-829E-F133993C56F0}"/>
                </a:ext>
              </a:extLst>
            </p:cNvPr>
            <p:cNvSpPr/>
            <p:nvPr/>
          </p:nvSpPr>
          <p:spPr>
            <a:xfrm>
              <a:off x="1904425" y="1453950"/>
              <a:ext cx="37650" cy="63025"/>
            </a:xfrm>
            <a:custGeom>
              <a:avLst/>
              <a:gdLst/>
              <a:ahLst/>
              <a:cxnLst/>
              <a:rect l="l" t="t" r="r" b="b"/>
              <a:pathLst>
                <a:path w="1506" h="2521" extrusionOk="0">
                  <a:moveTo>
                    <a:pt x="343" y="0"/>
                  </a:moveTo>
                  <a:lnTo>
                    <a:pt x="343" y="0"/>
                  </a:lnTo>
                  <a:cubicBezTo>
                    <a:pt x="400" y="582"/>
                    <a:pt x="308" y="969"/>
                    <a:pt x="0" y="1140"/>
                  </a:cubicBezTo>
                  <a:lnTo>
                    <a:pt x="1506" y="2520"/>
                  </a:lnTo>
                  <a:lnTo>
                    <a:pt x="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65;p71">
              <a:extLst>
                <a:ext uri="{FF2B5EF4-FFF2-40B4-BE49-F238E27FC236}">
                  <a16:creationId xmlns:a16="http://schemas.microsoft.com/office/drawing/2014/main" id="{313C5EEA-0B3D-4ADF-ADCC-EA29EC9E35D8}"/>
                </a:ext>
              </a:extLst>
            </p:cNvPr>
            <p:cNvSpPr/>
            <p:nvPr/>
          </p:nvSpPr>
          <p:spPr>
            <a:xfrm>
              <a:off x="1608525" y="1693125"/>
              <a:ext cx="162800" cy="66725"/>
            </a:xfrm>
            <a:custGeom>
              <a:avLst/>
              <a:gdLst/>
              <a:ahLst/>
              <a:cxnLst/>
              <a:rect l="l" t="t" r="r" b="b"/>
              <a:pathLst>
                <a:path w="6512" h="2669" extrusionOk="0">
                  <a:moveTo>
                    <a:pt x="0" y="0"/>
                  </a:moveTo>
                  <a:lnTo>
                    <a:pt x="6409" y="2668"/>
                  </a:lnTo>
                  <a:lnTo>
                    <a:pt x="6511" y="19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66;p71">
              <a:extLst>
                <a:ext uri="{FF2B5EF4-FFF2-40B4-BE49-F238E27FC236}">
                  <a16:creationId xmlns:a16="http://schemas.microsoft.com/office/drawing/2014/main" id="{C0356127-B08A-478D-AEBC-F5AF0E6ED625}"/>
                </a:ext>
              </a:extLst>
            </p:cNvPr>
            <p:cNvSpPr/>
            <p:nvPr/>
          </p:nvSpPr>
          <p:spPr>
            <a:xfrm>
              <a:off x="1638750" y="1573100"/>
              <a:ext cx="157950" cy="88675"/>
            </a:xfrm>
            <a:custGeom>
              <a:avLst/>
              <a:gdLst/>
              <a:ahLst/>
              <a:cxnLst/>
              <a:rect l="l" t="t" r="r" b="b"/>
              <a:pathLst>
                <a:path w="6318" h="3547" extrusionOk="0">
                  <a:moveTo>
                    <a:pt x="0" y="1"/>
                  </a:moveTo>
                  <a:lnTo>
                    <a:pt x="5987" y="3547"/>
                  </a:lnTo>
                  <a:lnTo>
                    <a:pt x="6317" y="28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967;p71">
              <a:extLst>
                <a:ext uri="{FF2B5EF4-FFF2-40B4-BE49-F238E27FC236}">
                  <a16:creationId xmlns:a16="http://schemas.microsoft.com/office/drawing/2014/main" id="{215365CB-C0E9-4266-AC37-63203769C1E2}"/>
                </a:ext>
              </a:extLst>
            </p:cNvPr>
            <p:cNvSpPr/>
            <p:nvPr/>
          </p:nvSpPr>
          <p:spPr>
            <a:xfrm>
              <a:off x="1625050" y="1418300"/>
              <a:ext cx="220950" cy="163950"/>
            </a:xfrm>
            <a:custGeom>
              <a:avLst/>
              <a:gdLst/>
              <a:ahLst/>
              <a:cxnLst/>
              <a:rect l="l" t="t" r="r" b="b"/>
              <a:pathLst>
                <a:path w="8838" h="6558" extrusionOk="0">
                  <a:moveTo>
                    <a:pt x="1" y="1"/>
                  </a:moveTo>
                  <a:lnTo>
                    <a:pt x="8291" y="6557"/>
                  </a:lnTo>
                  <a:lnTo>
                    <a:pt x="8838" y="58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968;p71">
              <a:extLst>
                <a:ext uri="{FF2B5EF4-FFF2-40B4-BE49-F238E27FC236}">
                  <a16:creationId xmlns:a16="http://schemas.microsoft.com/office/drawing/2014/main" id="{5BAFDD30-D50B-4A32-9BE3-F9A0B88E22B6}"/>
                </a:ext>
              </a:extLst>
            </p:cNvPr>
            <p:cNvSpPr/>
            <p:nvPr/>
          </p:nvSpPr>
          <p:spPr>
            <a:xfrm>
              <a:off x="1746200" y="1537475"/>
              <a:ext cx="127750" cy="268850"/>
            </a:xfrm>
            <a:custGeom>
              <a:avLst/>
              <a:gdLst/>
              <a:ahLst/>
              <a:cxnLst/>
              <a:rect l="l" t="t" r="r" b="b"/>
              <a:pathLst>
                <a:path w="5110" h="10754" extrusionOk="0">
                  <a:moveTo>
                    <a:pt x="5109" y="0"/>
                  </a:moveTo>
                  <a:cubicBezTo>
                    <a:pt x="1460" y="1836"/>
                    <a:pt x="1" y="7355"/>
                    <a:pt x="1004" y="10753"/>
                  </a:cubicBezTo>
                  <a:cubicBezTo>
                    <a:pt x="1027" y="6226"/>
                    <a:pt x="2019" y="3261"/>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969;p71">
              <a:extLst>
                <a:ext uri="{FF2B5EF4-FFF2-40B4-BE49-F238E27FC236}">
                  <a16:creationId xmlns:a16="http://schemas.microsoft.com/office/drawing/2014/main" id="{4F2A64B4-638F-478C-9669-E3D6CF681180}"/>
                </a:ext>
              </a:extLst>
            </p:cNvPr>
            <p:cNvSpPr/>
            <p:nvPr/>
          </p:nvSpPr>
          <p:spPr>
            <a:xfrm>
              <a:off x="5299000" y="1257675"/>
              <a:ext cx="852625" cy="722625"/>
            </a:xfrm>
            <a:custGeom>
              <a:avLst/>
              <a:gdLst/>
              <a:ahLst/>
              <a:cxnLst/>
              <a:rect l="l" t="t" r="r" b="b"/>
              <a:pathLst>
                <a:path w="34105" h="28905" extrusionOk="0">
                  <a:moveTo>
                    <a:pt x="15750" y="1"/>
                  </a:moveTo>
                  <a:cubicBezTo>
                    <a:pt x="15287" y="1"/>
                    <a:pt x="14819" y="195"/>
                    <a:pt x="14415" y="645"/>
                  </a:cubicBezTo>
                  <a:cubicBezTo>
                    <a:pt x="10880" y="4761"/>
                    <a:pt x="8497" y="9630"/>
                    <a:pt x="7003" y="15126"/>
                  </a:cubicBezTo>
                  <a:cubicBezTo>
                    <a:pt x="6977" y="15126"/>
                    <a:pt x="6951" y="15125"/>
                    <a:pt x="6925" y="15125"/>
                  </a:cubicBezTo>
                  <a:cubicBezTo>
                    <a:pt x="5373" y="15125"/>
                    <a:pt x="3377" y="16107"/>
                    <a:pt x="3377" y="16107"/>
                  </a:cubicBezTo>
                  <a:cubicBezTo>
                    <a:pt x="1" y="19930"/>
                    <a:pt x="5770" y="28904"/>
                    <a:pt x="9414" y="28904"/>
                  </a:cubicBezTo>
                  <a:cubicBezTo>
                    <a:pt x="9585" y="28904"/>
                    <a:pt x="9751" y="28885"/>
                    <a:pt x="9911" y="28844"/>
                  </a:cubicBezTo>
                  <a:cubicBezTo>
                    <a:pt x="9917" y="28844"/>
                    <a:pt x="9922" y="28844"/>
                    <a:pt x="9928" y="28844"/>
                  </a:cubicBezTo>
                  <a:cubicBezTo>
                    <a:pt x="10789" y="28844"/>
                    <a:pt x="12535" y="27089"/>
                    <a:pt x="12705" y="25469"/>
                  </a:cubicBezTo>
                  <a:cubicBezTo>
                    <a:pt x="12705" y="25469"/>
                    <a:pt x="19330" y="25343"/>
                    <a:pt x="22933" y="24112"/>
                  </a:cubicBezTo>
                  <a:cubicBezTo>
                    <a:pt x="25442" y="23245"/>
                    <a:pt x="27859" y="22105"/>
                    <a:pt x="30117" y="20714"/>
                  </a:cubicBezTo>
                  <a:cubicBezTo>
                    <a:pt x="31712" y="19789"/>
                    <a:pt x="31121" y="16996"/>
                    <a:pt x="29325" y="16996"/>
                  </a:cubicBezTo>
                  <a:cubicBezTo>
                    <a:pt x="29260" y="16996"/>
                    <a:pt x="29193" y="17000"/>
                    <a:pt x="29125" y="17008"/>
                  </a:cubicBezTo>
                  <a:lnTo>
                    <a:pt x="31668" y="15673"/>
                  </a:lnTo>
                  <a:cubicBezTo>
                    <a:pt x="34105" y="14638"/>
                    <a:pt x="32807" y="11052"/>
                    <a:pt x="30972" y="11052"/>
                  </a:cubicBezTo>
                  <a:cubicBezTo>
                    <a:pt x="30746" y="11052"/>
                    <a:pt x="30513" y="11106"/>
                    <a:pt x="30277" y="11226"/>
                  </a:cubicBezTo>
                  <a:lnTo>
                    <a:pt x="27711" y="12310"/>
                  </a:lnTo>
                  <a:lnTo>
                    <a:pt x="31360" y="9858"/>
                  </a:lnTo>
                  <a:cubicBezTo>
                    <a:pt x="33323" y="8539"/>
                    <a:pt x="31898" y="5447"/>
                    <a:pt x="29944" y="5447"/>
                  </a:cubicBezTo>
                  <a:cubicBezTo>
                    <a:pt x="29617" y="5447"/>
                    <a:pt x="29274" y="5534"/>
                    <a:pt x="28931" y="5730"/>
                  </a:cubicBezTo>
                  <a:lnTo>
                    <a:pt x="27734" y="6426"/>
                  </a:lnTo>
                  <a:cubicBezTo>
                    <a:pt x="28884" y="5256"/>
                    <a:pt x="27751" y="2911"/>
                    <a:pt x="25937" y="2911"/>
                  </a:cubicBezTo>
                  <a:cubicBezTo>
                    <a:pt x="25629" y="2911"/>
                    <a:pt x="25302" y="2978"/>
                    <a:pt x="24963" y="3130"/>
                  </a:cubicBezTo>
                  <a:cubicBezTo>
                    <a:pt x="22716" y="3929"/>
                    <a:pt x="16559" y="8991"/>
                    <a:pt x="16559" y="8991"/>
                  </a:cubicBezTo>
                  <a:cubicBezTo>
                    <a:pt x="15704" y="8649"/>
                    <a:pt x="16456" y="6346"/>
                    <a:pt x="17768" y="4043"/>
                  </a:cubicBezTo>
                  <a:cubicBezTo>
                    <a:pt x="18719" y="2062"/>
                    <a:pt x="17259" y="1"/>
                    <a:pt x="15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970;p71">
              <a:extLst>
                <a:ext uri="{FF2B5EF4-FFF2-40B4-BE49-F238E27FC236}">
                  <a16:creationId xmlns:a16="http://schemas.microsoft.com/office/drawing/2014/main" id="{15429D50-FB34-491E-8164-F093BA94658F}"/>
                </a:ext>
              </a:extLst>
            </p:cNvPr>
            <p:cNvSpPr/>
            <p:nvPr/>
          </p:nvSpPr>
          <p:spPr>
            <a:xfrm>
              <a:off x="5435800" y="1635825"/>
              <a:ext cx="218175" cy="258600"/>
            </a:xfrm>
            <a:custGeom>
              <a:avLst/>
              <a:gdLst/>
              <a:ahLst/>
              <a:cxnLst/>
              <a:rect l="l" t="t" r="r" b="b"/>
              <a:pathLst>
                <a:path w="8727" h="10344" extrusionOk="0">
                  <a:moveTo>
                    <a:pt x="1531" y="0"/>
                  </a:moveTo>
                  <a:lnTo>
                    <a:pt x="1531" y="0"/>
                  </a:lnTo>
                  <a:cubicBezTo>
                    <a:pt x="1" y="4343"/>
                    <a:pt x="3239" y="10343"/>
                    <a:pt x="7166" y="10343"/>
                  </a:cubicBezTo>
                  <a:cubicBezTo>
                    <a:pt x="7188" y="10343"/>
                    <a:pt x="7211" y="10343"/>
                    <a:pt x="7233" y="10343"/>
                  </a:cubicBezTo>
                  <a:lnTo>
                    <a:pt x="8727" y="10206"/>
                  </a:lnTo>
                  <a:cubicBezTo>
                    <a:pt x="6104" y="10046"/>
                    <a:pt x="790" y="6112"/>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971;p71">
              <a:extLst>
                <a:ext uri="{FF2B5EF4-FFF2-40B4-BE49-F238E27FC236}">
                  <a16:creationId xmlns:a16="http://schemas.microsoft.com/office/drawing/2014/main" id="{217EF5C6-78AD-45D1-BB92-70EC45FC84F4}"/>
                </a:ext>
              </a:extLst>
            </p:cNvPr>
            <p:cNvSpPr/>
            <p:nvPr/>
          </p:nvSpPr>
          <p:spPr>
            <a:xfrm>
              <a:off x="5675625" y="1453950"/>
              <a:ext cx="37350" cy="63025"/>
            </a:xfrm>
            <a:custGeom>
              <a:avLst/>
              <a:gdLst/>
              <a:ahLst/>
              <a:cxnLst/>
              <a:rect l="l" t="t" r="r" b="b"/>
              <a:pathLst>
                <a:path w="1494" h="2521" extrusionOk="0">
                  <a:moveTo>
                    <a:pt x="1152" y="0"/>
                  </a:moveTo>
                  <a:lnTo>
                    <a:pt x="0" y="2520"/>
                  </a:lnTo>
                  <a:lnTo>
                    <a:pt x="1494" y="1140"/>
                  </a:lnTo>
                  <a:cubicBezTo>
                    <a:pt x="1209" y="969"/>
                    <a:pt x="1095" y="582"/>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972;p71">
              <a:extLst>
                <a:ext uri="{FF2B5EF4-FFF2-40B4-BE49-F238E27FC236}">
                  <a16:creationId xmlns:a16="http://schemas.microsoft.com/office/drawing/2014/main" id="{F424062D-8872-4B7D-BD0B-B804D5DEF4AE}"/>
                </a:ext>
              </a:extLst>
            </p:cNvPr>
            <p:cNvSpPr/>
            <p:nvPr/>
          </p:nvSpPr>
          <p:spPr>
            <a:xfrm>
              <a:off x="5846650" y="1693125"/>
              <a:ext cx="162800" cy="66725"/>
            </a:xfrm>
            <a:custGeom>
              <a:avLst/>
              <a:gdLst/>
              <a:ahLst/>
              <a:cxnLst/>
              <a:rect l="l" t="t" r="r" b="b"/>
              <a:pathLst>
                <a:path w="6512" h="2669" extrusionOk="0">
                  <a:moveTo>
                    <a:pt x="6512" y="0"/>
                  </a:moveTo>
                  <a:lnTo>
                    <a:pt x="1" y="1939"/>
                  </a:lnTo>
                  <a:lnTo>
                    <a:pt x="103" y="2668"/>
                  </a:lnTo>
                  <a:lnTo>
                    <a:pt x="6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973;p71">
              <a:extLst>
                <a:ext uri="{FF2B5EF4-FFF2-40B4-BE49-F238E27FC236}">
                  <a16:creationId xmlns:a16="http://schemas.microsoft.com/office/drawing/2014/main" id="{2AA2A3B4-DC0D-469F-9410-A788807BE48A}"/>
                </a:ext>
              </a:extLst>
            </p:cNvPr>
            <p:cNvSpPr/>
            <p:nvPr/>
          </p:nvSpPr>
          <p:spPr>
            <a:xfrm>
              <a:off x="5821000" y="1573100"/>
              <a:ext cx="158250" cy="88675"/>
            </a:xfrm>
            <a:custGeom>
              <a:avLst/>
              <a:gdLst/>
              <a:ahLst/>
              <a:cxnLst/>
              <a:rect l="l" t="t" r="r" b="b"/>
              <a:pathLst>
                <a:path w="6330" h="3547" extrusionOk="0">
                  <a:moveTo>
                    <a:pt x="6329" y="1"/>
                  </a:moveTo>
                  <a:lnTo>
                    <a:pt x="1" y="2806"/>
                  </a:lnTo>
                  <a:lnTo>
                    <a:pt x="331" y="3547"/>
                  </a:lnTo>
                  <a:lnTo>
                    <a:pt x="6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74;p71">
              <a:extLst>
                <a:ext uri="{FF2B5EF4-FFF2-40B4-BE49-F238E27FC236}">
                  <a16:creationId xmlns:a16="http://schemas.microsoft.com/office/drawing/2014/main" id="{F6A9E1AA-3FF5-43D7-8F86-21F4549AD220}"/>
                </a:ext>
              </a:extLst>
            </p:cNvPr>
            <p:cNvSpPr/>
            <p:nvPr/>
          </p:nvSpPr>
          <p:spPr>
            <a:xfrm>
              <a:off x="5771400" y="1418300"/>
              <a:ext cx="220950" cy="163950"/>
            </a:xfrm>
            <a:custGeom>
              <a:avLst/>
              <a:gdLst/>
              <a:ahLst/>
              <a:cxnLst/>
              <a:rect l="l" t="t" r="r" b="b"/>
              <a:pathLst>
                <a:path w="8838" h="6558" extrusionOk="0">
                  <a:moveTo>
                    <a:pt x="8838" y="1"/>
                  </a:moveTo>
                  <a:lnTo>
                    <a:pt x="1" y="5816"/>
                  </a:lnTo>
                  <a:lnTo>
                    <a:pt x="571" y="6557"/>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75;p71">
              <a:extLst>
                <a:ext uri="{FF2B5EF4-FFF2-40B4-BE49-F238E27FC236}">
                  <a16:creationId xmlns:a16="http://schemas.microsoft.com/office/drawing/2014/main" id="{BE93A43A-F34E-498F-85E3-4B099B923930}"/>
                </a:ext>
              </a:extLst>
            </p:cNvPr>
            <p:cNvSpPr/>
            <p:nvPr/>
          </p:nvSpPr>
          <p:spPr>
            <a:xfrm>
              <a:off x="5744025" y="1537475"/>
              <a:ext cx="127175" cy="268850"/>
            </a:xfrm>
            <a:custGeom>
              <a:avLst/>
              <a:gdLst/>
              <a:ahLst/>
              <a:cxnLst/>
              <a:rect l="l" t="t" r="r" b="b"/>
              <a:pathLst>
                <a:path w="5087" h="10754" extrusionOk="0">
                  <a:moveTo>
                    <a:pt x="1" y="0"/>
                  </a:moveTo>
                  <a:cubicBezTo>
                    <a:pt x="3080" y="3261"/>
                    <a:pt x="4083" y="6226"/>
                    <a:pt x="4106" y="10753"/>
                  </a:cubicBezTo>
                  <a:cubicBezTo>
                    <a:pt x="5086" y="7355"/>
                    <a:pt x="3650" y="183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76;p71">
              <a:extLst>
                <a:ext uri="{FF2B5EF4-FFF2-40B4-BE49-F238E27FC236}">
                  <a16:creationId xmlns:a16="http://schemas.microsoft.com/office/drawing/2014/main" id="{B262DF21-694C-4247-8702-28E4F7265294}"/>
                </a:ext>
              </a:extLst>
            </p:cNvPr>
            <p:cNvSpPr/>
            <p:nvPr/>
          </p:nvSpPr>
          <p:spPr>
            <a:xfrm>
              <a:off x="3140200" y="1623550"/>
              <a:ext cx="55050" cy="303075"/>
            </a:xfrm>
            <a:custGeom>
              <a:avLst/>
              <a:gdLst/>
              <a:ahLst/>
              <a:cxnLst/>
              <a:rect l="l" t="t" r="r" b="b"/>
              <a:pathLst>
                <a:path w="2202" h="12123" extrusionOk="0">
                  <a:moveTo>
                    <a:pt x="1" y="1"/>
                  </a:moveTo>
                  <a:lnTo>
                    <a:pt x="947" y="12122"/>
                  </a:lnTo>
                  <a:lnTo>
                    <a:pt x="2201" y="10389"/>
                  </a:lnTo>
                  <a:lnTo>
                    <a:pt x="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77;p71">
              <a:extLst>
                <a:ext uri="{FF2B5EF4-FFF2-40B4-BE49-F238E27FC236}">
                  <a16:creationId xmlns:a16="http://schemas.microsoft.com/office/drawing/2014/main" id="{B4B49EA0-BB93-4632-8B3B-8D42A8E0166C}"/>
                </a:ext>
              </a:extLst>
            </p:cNvPr>
            <p:cNvSpPr/>
            <p:nvPr/>
          </p:nvSpPr>
          <p:spPr>
            <a:xfrm>
              <a:off x="4358600" y="1721325"/>
              <a:ext cx="86975" cy="216700"/>
            </a:xfrm>
            <a:custGeom>
              <a:avLst/>
              <a:gdLst/>
              <a:ahLst/>
              <a:cxnLst/>
              <a:rect l="l" t="t" r="r" b="b"/>
              <a:pathLst>
                <a:path w="3479" h="8668" extrusionOk="0">
                  <a:moveTo>
                    <a:pt x="3478" y="1"/>
                  </a:moveTo>
                  <a:lnTo>
                    <a:pt x="0" y="7356"/>
                  </a:lnTo>
                  <a:lnTo>
                    <a:pt x="1859" y="8667"/>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78;p71">
              <a:extLst>
                <a:ext uri="{FF2B5EF4-FFF2-40B4-BE49-F238E27FC236}">
                  <a16:creationId xmlns:a16="http://schemas.microsoft.com/office/drawing/2014/main" id="{9162DE46-6B2C-4D53-8A00-93EF20BFD0ED}"/>
                </a:ext>
              </a:extLst>
            </p:cNvPr>
            <p:cNvSpPr/>
            <p:nvPr/>
          </p:nvSpPr>
          <p:spPr>
            <a:xfrm>
              <a:off x="4966925" y="1797725"/>
              <a:ext cx="87550" cy="54775"/>
            </a:xfrm>
            <a:custGeom>
              <a:avLst/>
              <a:gdLst/>
              <a:ahLst/>
              <a:cxnLst/>
              <a:rect l="l" t="t" r="r" b="b"/>
              <a:pathLst>
                <a:path w="3502" h="2191" extrusionOk="0">
                  <a:moveTo>
                    <a:pt x="2783" y="1"/>
                  </a:moveTo>
                  <a:lnTo>
                    <a:pt x="1" y="2190"/>
                  </a:lnTo>
                  <a:lnTo>
                    <a:pt x="3501" y="845"/>
                  </a:lnTo>
                  <a:lnTo>
                    <a:pt x="2783"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79;p71">
              <a:extLst>
                <a:ext uri="{FF2B5EF4-FFF2-40B4-BE49-F238E27FC236}">
                  <a16:creationId xmlns:a16="http://schemas.microsoft.com/office/drawing/2014/main" id="{6D90F95D-2955-44A9-845E-C9FCB9A59A0C}"/>
                </a:ext>
              </a:extLst>
            </p:cNvPr>
            <p:cNvSpPr/>
            <p:nvPr/>
          </p:nvSpPr>
          <p:spPr>
            <a:xfrm>
              <a:off x="2552950" y="1781200"/>
              <a:ext cx="137425" cy="95800"/>
            </a:xfrm>
            <a:custGeom>
              <a:avLst/>
              <a:gdLst/>
              <a:ahLst/>
              <a:cxnLst/>
              <a:rect l="l" t="t" r="r" b="b"/>
              <a:pathLst>
                <a:path w="5497" h="3832" extrusionOk="0">
                  <a:moveTo>
                    <a:pt x="1312" y="1"/>
                  </a:moveTo>
                  <a:lnTo>
                    <a:pt x="1" y="1506"/>
                  </a:lnTo>
                  <a:lnTo>
                    <a:pt x="5497" y="3832"/>
                  </a:lnTo>
                  <a:lnTo>
                    <a:pt x="1312"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80;p71">
              <a:extLst>
                <a:ext uri="{FF2B5EF4-FFF2-40B4-BE49-F238E27FC236}">
                  <a16:creationId xmlns:a16="http://schemas.microsoft.com/office/drawing/2014/main" id="{9B5B96B1-06A7-41A4-A9CC-2FE582C5C13B}"/>
                </a:ext>
              </a:extLst>
            </p:cNvPr>
            <p:cNvSpPr/>
            <p:nvPr/>
          </p:nvSpPr>
          <p:spPr>
            <a:xfrm>
              <a:off x="3246250" y="2889250"/>
              <a:ext cx="962125" cy="385750"/>
            </a:xfrm>
            <a:custGeom>
              <a:avLst/>
              <a:gdLst/>
              <a:ahLst/>
              <a:cxnLst/>
              <a:rect l="l" t="t" r="r" b="b"/>
              <a:pathLst>
                <a:path w="38485" h="15430" extrusionOk="0">
                  <a:moveTo>
                    <a:pt x="37977" y="0"/>
                  </a:moveTo>
                  <a:cubicBezTo>
                    <a:pt x="31902" y="0"/>
                    <a:pt x="24796" y="1819"/>
                    <a:pt x="20708" y="5087"/>
                  </a:cubicBezTo>
                  <a:cubicBezTo>
                    <a:pt x="16714" y="2864"/>
                    <a:pt x="12242" y="1948"/>
                    <a:pt x="7753" y="1948"/>
                  </a:cubicBezTo>
                  <a:cubicBezTo>
                    <a:pt x="7590" y="1948"/>
                    <a:pt x="7427" y="1949"/>
                    <a:pt x="7264" y="1951"/>
                  </a:cubicBezTo>
                  <a:cubicBezTo>
                    <a:pt x="12179" y="2225"/>
                    <a:pt x="15942" y="3342"/>
                    <a:pt x="19237" y="5520"/>
                  </a:cubicBezTo>
                  <a:cubicBezTo>
                    <a:pt x="17795" y="5230"/>
                    <a:pt x="16414" y="5093"/>
                    <a:pt x="15083" y="5093"/>
                  </a:cubicBezTo>
                  <a:cubicBezTo>
                    <a:pt x="9458" y="5093"/>
                    <a:pt x="4722" y="7547"/>
                    <a:pt x="0" y="11290"/>
                  </a:cubicBezTo>
                  <a:lnTo>
                    <a:pt x="0" y="11290"/>
                  </a:lnTo>
                  <a:cubicBezTo>
                    <a:pt x="4905" y="8041"/>
                    <a:pt x="9936" y="6015"/>
                    <a:pt x="15172" y="6015"/>
                  </a:cubicBezTo>
                  <a:cubicBezTo>
                    <a:pt x="16643" y="6015"/>
                    <a:pt x="18131" y="6175"/>
                    <a:pt x="19636" y="6512"/>
                  </a:cubicBezTo>
                  <a:cubicBezTo>
                    <a:pt x="14573" y="7539"/>
                    <a:pt x="11130" y="10960"/>
                    <a:pt x="8382" y="15429"/>
                  </a:cubicBezTo>
                  <a:cubicBezTo>
                    <a:pt x="11643" y="11393"/>
                    <a:pt x="15371" y="8325"/>
                    <a:pt x="20126" y="7231"/>
                  </a:cubicBezTo>
                  <a:cubicBezTo>
                    <a:pt x="23969" y="7812"/>
                    <a:pt x="27823" y="10355"/>
                    <a:pt x="31643" y="13958"/>
                  </a:cubicBezTo>
                  <a:cubicBezTo>
                    <a:pt x="28975" y="10515"/>
                    <a:pt x="25862" y="7801"/>
                    <a:pt x="21552" y="7060"/>
                  </a:cubicBezTo>
                  <a:cubicBezTo>
                    <a:pt x="24069" y="6448"/>
                    <a:pt x="26562" y="6138"/>
                    <a:pt x="29032" y="6138"/>
                  </a:cubicBezTo>
                  <a:cubicBezTo>
                    <a:pt x="32223" y="6138"/>
                    <a:pt x="35374" y="6656"/>
                    <a:pt x="38485" y="7710"/>
                  </a:cubicBezTo>
                  <a:cubicBezTo>
                    <a:pt x="35117" y="6015"/>
                    <a:pt x="31252" y="5172"/>
                    <a:pt x="27453" y="5172"/>
                  </a:cubicBezTo>
                  <a:cubicBezTo>
                    <a:pt x="25322" y="5172"/>
                    <a:pt x="23212" y="5437"/>
                    <a:pt x="21221" y="5965"/>
                  </a:cubicBezTo>
                  <a:cubicBezTo>
                    <a:pt x="24756" y="2738"/>
                    <a:pt x="31256" y="697"/>
                    <a:pt x="38257" y="1"/>
                  </a:cubicBezTo>
                  <a:cubicBezTo>
                    <a:pt x="38164" y="1"/>
                    <a:pt x="38070" y="0"/>
                    <a:pt x="37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81;p71">
              <a:extLst>
                <a:ext uri="{FF2B5EF4-FFF2-40B4-BE49-F238E27FC236}">
                  <a16:creationId xmlns:a16="http://schemas.microsoft.com/office/drawing/2014/main" id="{61D25103-414B-49F2-9B4C-17FBDDB4E478}"/>
                </a:ext>
              </a:extLst>
            </p:cNvPr>
            <p:cNvSpPr/>
            <p:nvPr/>
          </p:nvSpPr>
          <p:spPr>
            <a:xfrm>
              <a:off x="3255650" y="2697125"/>
              <a:ext cx="1043400" cy="210125"/>
            </a:xfrm>
            <a:custGeom>
              <a:avLst/>
              <a:gdLst/>
              <a:ahLst/>
              <a:cxnLst/>
              <a:rect l="l" t="t" r="r" b="b"/>
              <a:pathLst>
                <a:path w="41736" h="8405" extrusionOk="0">
                  <a:moveTo>
                    <a:pt x="1" y="1"/>
                  </a:moveTo>
                  <a:lnTo>
                    <a:pt x="1" y="1"/>
                  </a:lnTo>
                  <a:cubicBezTo>
                    <a:pt x="2" y="2"/>
                    <a:pt x="13969" y="8405"/>
                    <a:pt x="20378" y="8405"/>
                  </a:cubicBezTo>
                  <a:cubicBezTo>
                    <a:pt x="26775" y="8405"/>
                    <a:pt x="33172" y="2612"/>
                    <a:pt x="41735" y="1232"/>
                  </a:cubicBezTo>
                  <a:lnTo>
                    <a:pt x="41735" y="1232"/>
                  </a:lnTo>
                  <a:cubicBezTo>
                    <a:pt x="34708" y="1733"/>
                    <a:pt x="25538" y="7687"/>
                    <a:pt x="20489" y="7687"/>
                  </a:cubicBezTo>
                  <a:cubicBezTo>
                    <a:pt x="20475" y="7687"/>
                    <a:pt x="20460" y="7687"/>
                    <a:pt x="20446" y="7686"/>
                  </a:cubicBezTo>
                  <a:cubicBezTo>
                    <a:pt x="15395" y="7664"/>
                    <a:pt x="2"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82;p71">
              <a:extLst>
                <a:ext uri="{FF2B5EF4-FFF2-40B4-BE49-F238E27FC236}">
                  <a16:creationId xmlns:a16="http://schemas.microsoft.com/office/drawing/2014/main" id="{B21CFDDF-6211-4335-BBB9-A6D5D1D533B6}"/>
                </a:ext>
              </a:extLst>
            </p:cNvPr>
            <p:cNvSpPr/>
            <p:nvPr/>
          </p:nvSpPr>
          <p:spPr>
            <a:xfrm>
              <a:off x="3322075" y="2559450"/>
              <a:ext cx="796525" cy="156250"/>
            </a:xfrm>
            <a:custGeom>
              <a:avLst/>
              <a:gdLst/>
              <a:ahLst/>
              <a:cxnLst/>
              <a:rect l="l" t="t" r="r" b="b"/>
              <a:pathLst>
                <a:path w="31861" h="6250" extrusionOk="0">
                  <a:moveTo>
                    <a:pt x="31860" y="0"/>
                  </a:moveTo>
                  <a:lnTo>
                    <a:pt x="31860" y="0"/>
                  </a:lnTo>
                  <a:cubicBezTo>
                    <a:pt x="27247" y="422"/>
                    <a:pt x="21246" y="5645"/>
                    <a:pt x="17937" y="5645"/>
                  </a:cubicBezTo>
                  <a:cubicBezTo>
                    <a:pt x="17933" y="5645"/>
                    <a:pt x="17929" y="5645"/>
                    <a:pt x="17926" y="5645"/>
                  </a:cubicBezTo>
                  <a:cubicBezTo>
                    <a:pt x="14859" y="5624"/>
                    <a:pt x="5983" y="785"/>
                    <a:pt x="1073" y="785"/>
                  </a:cubicBezTo>
                  <a:cubicBezTo>
                    <a:pt x="690" y="785"/>
                    <a:pt x="331" y="815"/>
                    <a:pt x="1" y="878"/>
                  </a:cubicBezTo>
                  <a:cubicBezTo>
                    <a:pt x="135" y="869"/>
                    <a:pt x="272" y="865"/>
                    <a:pt x="412" y="865"/>
                  </a:cubicBezTo>
                  <a:cubicBezTo>
                    <a:pt x="5256" y="865"/>
                    <a:pt x="13814" y="6249"/>
                    <a:pt x="17892" y="6249"/>
                  </a:cubicBezTo>
                  <a:cubicBezTo>
                    <a:pt x="22076" y="6249"/>
                    <a:pt x="26273" y="1209"/>
                    <a:pt x="3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83;p71">
              <a:extLst>
                <a:ext uri="{FF2B5EF4-FFF2-40B4-BE49-F238E27FC236}">
                  <a16:creationId xmlns:a16="http://schemas.microsoft.com/office/drawing/2014/main" id="{49C8B388-0404-4EA0-9817-F1968819D867}"/>
                </a:ext>
              </a:extLst>
            </p:cNvPr>
            <p:cNvSpPr/>
            <p:nvPr/>
          </p:nvSpPr>
          <p:spPr>
            <a:xfrm>
              <a:off x="3186975" y="2176875"/>
              <a:ext cx="185300" cy="366350"/>
            </a:xfrm>
            <a:custGeom>
              <a:avLst/>
              <a:gdLst/>
              <a:ahLst/>
              <a:cxnLst/>
              <a:rect l="l" t="t" r="r" b="b"/>
              <a:pathLst>
                <a:path w="7412" h="14654" extrusionOk="0">
                  <a:moveTo>
                    <a:pt x="1231" y="1"/>
                  </a:moveTo>
                  <a:lnTo>
                    <a:pt x="513" y="3125"/>
                  </a:lnTo>
                  <a:cubicBezTo>
                    <a:pt x="1129" y="7903"/>
                    <a:pt x="4002" y="11609"/>
                    <a:pt x="7411" y="14653"/>
                  </a:cubicBezTo>
                  <a:cubicBezTo>
                    <a:pt x="0" y="7789"/>
                    <a:pt x="1231" y="2"/>
                    <a:pt x="1231" y="1"/>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84;p71">
              <a:extLst>
                <a:ext uri="{FF2B5EF4-FFF2-40B4-BE49-F238E27FC236}">
                  <a16:creationId xmlns:a16="http://schemas.microsoft.com/office/drawing/2014/main" id="{9AFEC04C-01B1-486F-9890-5400DADCE251}"/>
                </a:ext>
              </a:extLst>
            </p:cNvPr>
            <p:cNvSpPr/>
            <p:nvPr/>
          </p:nvSpPr>
          <p:spPr>
            <a:xfrm>
              <a:off x="4159325" y="2033500"/>
              <a:ext cx="164800" cy="345525"/>
            </a:xfrm>
            <a:custGeom>
              <a:avLst/>
              <a:gdLst/>
              <a:ahLst/>
              <a:cxnLst/>
              <a:rect l="l" t="t" r="r" b="b"/>
              <a:pathLst>
                <a:path w="6592" h="13821" extrusionOk="0">
                  <a:moveTo>
                    <a:pt x="6432" y="0"/>
                  </a:moveTo>
                  <a:cubicBezTo>
                    <a:pt x="6432" y="0"/>
                    <a:pt x="5588" y="9008"/>
                    <a:pt x="1" y="13820"/>
                  </a:cubicBezTo>
                  <a:cubicBezTo>
                    <a:pt x="1928" y="12452"/>
                    <a:pt x="5349" y="8917"/>
                    <a:pt x="6591" y="2383"/>
                  </a:cubicBezTo>
                  <a:lnTo>
                    <a:pt x="6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85;p71">
              <a:extLst>
                <a:ext uri="{FF2B5EF4-FFF2-40B4-BE49-F238E27FC236}">
                  <a16:creationId xmlns:a16="http://schemas.microsoft.com/office/drawing/2014/main" id="{F29C2C03-AA29-4F5D-BBF5-8721F578906B}"/>
                </a:ext>
              </a:extLst>
            </p:cNvPr>
            <p:cNvSpPr/>
            <p:nvPr/>
          </p:nvSpPr>
          <p:spPr>
            <a:xfrm>
              <a:off x="2932950" y="3873050"/>
              <a:ext cx="176500" cy="45075"/>
            </a:xfrm>
            <a:custGeom>
              <a:avLst/>
              <a:gdLst/>
              <a:ahLst/>
              <a:cxnLst/>
              <a:rect l="l" t="t" r="r" b="b"/>
              <a:pathLst>
                <a:path w="7060" h="1803" extrusionOk="0">
                  <a:moveTo>
                    <a:pt x="1" y="1"/>
                  </a:moveTo>
                  <a:lnTo>
                    <a:pt x="1" y="1"/>
                  </a:lnTo>
                  <a:cubicBezTo>
                    <a:pt x="668" y="1166"/>
                    <a:pt x="1896" y="1802"/>
                    <a:pt x="3248" y="1802"/>
                  </a:cubicBezTo>
                  <a:cubicBezTo>
                    <a:pt x="4529" y="1802"/>
                    <a:pt x="5922" y="1232"/>
                    <a:pt x="7059" y="1"/>
                  </a:cubicBezTo>
                  <a:lnTo>
                    <a:pt x="7059" y="1"/>
                  </a:lnTo>
                  <a:cubicBezTo>
                    <a:pt x="5704" y="807"/>
                    <a:pt x="4456" y="1190"/>
                    <a:pt x="3302" y="1190"/>
                  </a:cubicBezTo>
                  <a:cubicBezTo>
                    <a:pt x="2106" y="1190"/>
                    <a:pt x="1011" y="778"/>
                    <a:pt x="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86;p71">
              <a:extLst>
                <a:ext uri="{FF2B5EF4-FFF2-40B4-BE49-F238E27FC236}">
                  <a16:creationId xmlns:a16="http://schemas.microsoft.com/office/drawing/2014/main" id="{0A45E48F-D12B-4D6E-A963-5142F6E0F15B}"/>
                </a:ext>
              </a:extLst>
            </p:cNvPr>
            <p:cNvSpPr/>
            <p:nvPr/>
          </p:nvSpPr>
          <p:spPr>
            <a:xfrm>
              <a:off x="4435850" y="3873050"/>
              <a:ext cx="176475" cy="45075"/>
            </a:xfrm>
            <a:custGeom>
              <a:avLst/>
              <a:gdLst/>
              <a:ahLst/>
              <a:cxnLst/>
              <a:rect l="l" t="t" r="r" b="b"/>
              <a:pathLst>
                <a:path w="7059" h="1803" extrusionOk="0">
                  <a:moveTo>
                    <a:pt x="0" y="1"/>
                  </a:moveTo>
                  <a:lnTo>
                    <a:pt x="0" y="1"/>
                  </a:lnTo>
                  <a:cubicBezTo>
                    <a:pt x="1132" y="1232"/>
                    <a:pt x="2522" y="1802"/>
                    <a:pt x="3803" y="1802"/>
                  </a:cubicBezTo>
                  <a:cubicBezTo>
                    <a:pt x="5155" y="1802"/>
                    <a:pt x="6385" y="1166"/>
                    <a:pt x="7059" y="1"/>
                  </a:cubicBezTo>
                  <a:lnTo>
                    <a:pt x="7059" y="1"/>
                  </a:lnTo>
                  <a:cubicBezTo>
                    <a:pt x="6049" y="778"/>
                    <a:pt x="4953" y="1190"/>
                    <a:pt x="3757" y="1190"/>
                  </a:cubicBezTo>
                  <a:cubicBezTo>
                    <a:pt x="2603" y="1190"/>
                    <a:pt x="1355" y="807"/>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87;p71">
              <a:extLst>
                <a:ext uri="{FF2B5EF4-FFF2-40B4-BE49-F238E27FC236}">
                  <a16:creationId xmlns:a16="http://schemas.microsoft.com/office/drawing/2014/main" id="{D6D8B3F0-F718-4F4E-991A-B24018E9920A}"/>
                </a:ext>
              </a:extLst>
            </p:cNvPr>
            <p:cNvSpPr/>
            <p:nvPr/>
          </p:nvSpPr>
          <p:spPr>
            <a:xfrm>
              <a:off x="2660725" y="4884200"/>
              <a:ext cx="529950" cy="477250"/>
            </a:xfrm>
            <a:custGeom>
              <a:avLst/>
              <a:gdLst/>
              <a:ahLst/>
              <a:cxnLst/>
              <a:rect l="l" t="t" r="r" b="b"/>
              <a:pathLst>
                <a:path w="21198" h="19090" extrusionOk="0">
                  <a:moveTo>
                    <a:pt x="13134" y="1"/>
                  </a:moveTo>
                  <a:cubicBezTo>
                    <a:pt x="11212" y="1"/>
                    <a:pt x="10088" y="943"/>
                    <a:pt x="9544" y="2281"/>
                  </a:cubicBezTo>
                  <a:cubicBezTo>
                    <a:pt x="9544" y="2281"/>
                    <a:pt x="7469" y="8929"/>
                    <a:pt x="6215" y="10126"/>
                  </a:cubicBezTo>
                  <a:cubicBezTo>
                    <a:pt x="4960" y="11324"/>
                    <a:pt x="0" y="14003"/>
                    <a:pt x="2132" y="17721"/>
                  </a:cubicBezTo>
                  <a:cubicBezTo>
                    <a:pt x="2666" y="18604"/>
                    <a:pt x="4708" y="19090"/>
                    <a:pt x="7031" y="19090"/>
                  </a:cubicBezTo>
                  <a:cubicBezTo>
                    <a:pt x="9776" y="19090"/>
                    <a:pt x="12913" y="18412"/>
                    <a:pt x="14413" y="16911"/>
                  </a:cubicBezTo>
                  <a:cubicBezTo>
                    <a:pt x="18484" y="10183"/>
                    <a:pt x="21198" y="11164"/>
                    <a:pt x="21141" y="7424"/>
                  </a:cubicBezTo>
                  <a:cubicBezTo>
                    <a:pt x="21141" y="4459"/>
                    <a:pt x="20069" y="2475"/>
                    <a:pt x="20069" y="2475"/>
                  </a:cubicBezTo>
                  <a:cubicBezTo>
                    <a:pt x="17063" y="707"/>
                    <a:pt x="14799" y="1"/>
                    <a:pt x="1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88;p71">
              <a:extLst>
                <a:ext uri="{FF2B5EF4-FFF2-40B4-BE49-F238E27FC236}">
                  <a16:creationId xmlns:a16="http://schemas.microsoft.com/office/drawing/2014/main" id="{DFD7AB3D-2479-4AF3-950C-F1E5D1012FF9}"/>
                </a:ext>
              </a:extLst>
            </p:cNvPr>
            <p:cNvSpPr/>
            <p:nvPr/>
          </p:nvSpPr>
          <p:spPr>
            <a:xfrm>
              <a:off x="4350050" y="4884200"/>
              <a:ext cx="529950" cy="477250"/>
            </a:xfrm>
            <a:custGeom>
              <a:avLst/>
              <a:gdLst/>
              <a:ahLst/>
              <a:cxnLst/>
              <a:rect l="l" t="t" r="r" b="b"/>
              <a:pathLst>
                <a:path w="21198" h="19090" extrusionOk="0">
                  <a:moveTo>
                    <a:pt x="8061" y="1"/>
                  </a:moveTo>
                  <a:cubicBezTo>
                    <a:pt x="6393" y="1"/>
                    <a:pt x="4130" y="707"/>
                    <a:pt x="1129" y="2475"/>
                  </a:cubicBezTo>
                  <a:cubicBezTo>
                    <a:pt x="1129" y="2475"/>
                    <a:pt x="57" y="4459"/>
                    <a:pt x="57" y="7424"/>
                  </a:cubicBezTo>
                  <a:cubicBezTo>
                    <a:pt x="0" y="11164"/>
                    <a:pt x="2725" y="10183"/>
                    <a:pt x="6785" y="16911"/>
                  </a:cubicBezTo>
                  <a:cubicBezTo>
                    <a:pt x="8285" y="18412"/>
                    <a:pt x="11425" y="19090"/>
                    <a:pt x="14173" y="19090"/>
                  </a:cubicBezTo>
                  <a:cubicBezTo>
                    <a:pt x="16499" y="19090"/>
                    <a:pt x="18544" y="18604"/>
                    <a:pt x="19077" y="17721"/>
                  </a:cubicBezTo>
                  <a:cubicBezTo>
                    <a:pt x="21198" y="14003"/>
                    <a:pt x="16238" y="11324"/>
                    <a:pt x="14983" y="10126"/>
                  </a:cubicBezTo>
                  <a:cubicBezTo>
                    <a:pt x="13729" y="8929"/>
                    <a:pt x="11665" y="2281"/>
                    <a:pt x="11665" y="2281"/>
                  </a:cubicBezTo>
                  <a:cubicBezTo>
                    <a:pt x="11115" y="943"/>
                    <a:pt x="9986"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89;p71">
              <a:extLst>
                <a:ext uri="{FF2B5EF4-FFF2-40B4-BE49-F238E27FC236}">
                  <a16:creationId xmlns:a16="http://schemas.microsoft.com/office/drawing/2014/main" id="{E6C6E569-1CE4-499E-BD9A-6B8469877DD8}"/>
                </a:ext>
              </a:extLst>
            </p:cNvPr>
            <p:cNvSpPr/>
            <p:nvPr/>
          </p:nvSpPr>
          <p:spPr>
            <a:xfrm>
              <a:off x="3571225" y="861000"/>
              <a:ext cx="423650" cy="450650"/>
            </a:xfrm>
            <a:custGeom>
              <a:avLst/>
              <a:gdLst/>
              <a:ahLst/>
              <a:cxnLst/>
              <a:rect l="l" t="t" r="r" b="b"/>
              <a:pathLst>
                <a:path w="16946" h="18026" extrusionOk="0">
                  <a:moveTo>
                    <a:pt x="16945" y="0"/>
                  </a:moveTo>
                  <a:lnTo>
                    <a:pt x="1" y="388"/>
                  </a:lnTo>
                  <a:lnTo>
                    <a:pt x="1" y="12270"/>
                  </a:lnTo>
                  <a:cubicBezTo>
                    <a:pt x="432" y="16072"/>
                    <a:pt x="4360" y="18026"/>
                    <a:pt x="8339" y="18026"/>
                  </a:cubicBezTo>
                  <a:cubicBezTo>
                    <a:pt x="12247" y="18026"/>
                    <a:pt x="16205" y="16140"/>
                    <a:pt x="16945" y="12270"/>
                  </a:cubicBezTo>
                  <a:lnTo>
                    <a:pt x="16945"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90;p71">
              <a:extLst>
                <a:ext uri="{FF2B5EF4-FFF2-40B4-BE49-F238E27FC236}">
                  <a16:creationId xmlns:a16="http://schemas.microsoft.com/office/drawing/2014/main" id="{1B49A6B2-FC8F-4D89-8E6D-6CB7D601562B}"/>
                </a:ext>
              </a:extLst>
            </p:cNvPr>
            <p:cNvSpPr/>
            <p:nvPr/>
          </p:nvSpPr>
          <p:spPr>
            <a:xfrm>
              <a:off x="3571225" y="908025"/>
              <a:ext cx="423650" cy="262475"/>
            </a:xfrm>
            <a:custGeom>
              <a:avLst/>
              <a:gdLst/>
              <a:ahLst/>
              <a:cxnLst/>
              <a:rect l="l" t="t" r="r" b="b"/>
              <a:pathLst>
                <a:path w="16946" h="10499" extrusionOk="0">
                  <a:moveTo>
                    <a:pt x="16945" y="1"/>
                  </a:moveTo>
                  <a:lnTo>
                    <a:pt x="1" y="388"/>
                  </a:lnTo>
                  <a:lnTo>
                    <a:pt x="1" y="3650"/>
                  </a:lnTo>
                  <a:cubicBezTo>
                    <a:pt x="2984" y="8232"/>
                    <a:pt x="6242" y="10499"/>
                    <a:pt x="9748" y="10499"/>
                  </a:cubicBezTo>
                  <a:cubicBezTo>
                    <a:pt x="12044" y="10499"/>
                    <a:pt x="14445" y="9526"/>
                    <a:pt x="16945" y="7595"/>
                  </a:cubicBezTo>
                  <a:lnTo>
                    <a:pt x="16945"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91;p71">
              <a:extLst>
                <a:ext uri="{FF2B5EF4-FFF2-40B4-BE49-F238E27FC236}">
                  <a16:creationId xmlns:a16="http://schemas.microsoft.com/office/drawing/2014/main" id="{FA9A1FC7-274D-47E2-9963-17C1A0037FE3}"/>
                </a:ext>
              </a:extLst>
            </p:cNvPr>
            <p:cNvSpPr/>
            <p:nvPr/>
          </p:nvSpPr>
          <p:spPr>
            <a:xfrm>
              <a:off x="3442700" y="387200"/>
              <a:ext cx="680125" cy="748275"/>
            </a:xfrm>
            <a:custGeom>
              <a:avLst/>
              <a:gdLst/>
              <a:ahLst/>
              <a:cxnLst/>
              <a:rect l="l" t="t" r="r" b="b"/>
              <a:pathLst>
                <a:path w="27205" h="29931" extrusionOk="0">
                  <a:moveTo>
                    <a:pt x="12337" y="1"/>
                  </a:moveTo>
                  <a:lnTo>
                    <a:pt x="6635" y="867"/>
                  </a:lnTo>
                  <a:lnTo>
                    <a:pt x="4252" y="3900"/>
                  </a:lnTo>
                  <a:lnTo>
                    <a:pt x="2029" y="11974"/>
                  </a:lnTo>
                  <a:cubicBezTo>
                    <a:pt x="2029" y="11974"/>
                    <a:pt x="1940" y="11938"/>
                    <a:pt x="1800" y="11938"/>
                  </a:cubicBezTo>
                  <a:cubicBezTo>
                    <a:pt x="1481" y="11938"/>
                    <a:pt x="897" y="12125"/>
                    <a:pt x="501" y="13353"/>
                  </a:cubicBezTo>
                  <a:cubicBezTo>
                    <a:pt x="1" y="14903"/>
                    <a:pt x="1043" y="19668"/>
                    <a:pt x="3336" y="19668"/>
                  </a:cubicBezTo>
                  <a:cubicBezTo>
                    <a:pt x="3659" y="19668"/>
                    <a:pt x="4006" y="19574"/>
                    <a:pt x="4378" y="19363"/>
                  </a:cubicBezTo>
                  <a:cubicBezTo>
                    <a:pt x="4378" y="19363"/>
                    <a:pt x="4480" y="21963"/>
                    <a:pt x="5529" y="23867"/>
                  </a:cubicBezTo>
                  <a:cubicBezTo>
                    <a:pt x="6590" y="25783"/>
                    <a:pt x="9292" y="29169"/>
                    <a:pt x="13032" y="29888"/>
                  </a:cubicBezTo>
                  <a:cubicBezTo>
                    <a:pt x="13226" y="29916"/>
                    <a:pt x="13420" y="29930"/>
                    <a:pt x="13613" y="29930"/>
                  </a:cubicBezTo>
                  <a:cubicBezTo>
                    <a:pt x="13805" y="29930"/>
                    <a:pt x="13996" y="29916"/>
                    <a:pt x="14184" y="29888"/>
                  </a:cubicBezTo>
                  <a:cubicBezTo>
                    <a:pt x="17913" y="29169"/>
                    <a:pt x="20718" y="25611"/>
                    <a:pt x="21676" y="23867"/>
                  </a:cubicBezTo>
                  <a:cubicBezTo>
                    <a:pt x="22622" y="22134"/>
                    <a:pt x="22827" y="19363"/>
                    <a:pt x="22827" y="19363"/>
                  </a:cubicBezTo>
                  <a:cubicBezTo>
                    <a:pt x="23198" y="19573"/>
                    <a:pt x="23545" y="19668"/>
                    <a:pt x="23867" y="19668"/>
                  </a:cubicBezTo>
                  <a:cubicBezTo>
                    <a:pt x="26161" y="19668"/>
                    <a:pt x="27204" y="14893"/>
                    <a:pt x="26704" y="13353"/>
                  </a:cubicBezTo>
                  <a:cubicBezTo>
                    <a:pt x="26308" y="12125"/>
                    <a:pt x="25724" y="11938"/>
                    <a:pt x="25405" y="11938"/>
                  </a:cubicBezTo>
                  <a:cubicBezTo>
                    <a:pt x="25265" y="11938"/>
                    <a:pt x="25176" y="11974"/>
                    <a:pt x="25176" y="11974"/>
                  </a:cubicBezTo>
                  <a:lnTo>
                    <a:pt x="22953" y="3900"/>
                  </a:lnTo>
                  <a:lnTo>
                    <a:pt x="20570" y="867"/>
                  </a:lnTo>
                  <a:lnTo>
                    <a:pt x="14868"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92;p71">
              <a:extLst>
                <a:ext uri="{FF2B5EF4-FFF2-40B4-BE49-F238E27FC236}">
                  <a16:creationId xmlns:a16="http://schemas.microsoft.com/office/drawing/2014/main" id="{356DE3E9-05A0-41B1-9171-9969B3F4266F}"/>
                </a:ext>
              </a:extLst>
            </p:cNvPr>
            <p:cNvSpPr/>
            <p:nvPr/>
          </p:nvSpPr>
          <p:spPr>
            <a:xfrm>
              <a:off x="4013375" y="799975"/>
              <a:ext cx="25400" cy="79350"/>
            </a:xfrm>
            <a:custGeom>
              <a:avLst/>
              <a:gdLst/>
              <a:ahLst/>
              <a:cxnLst/>
              <a:rect l="l" t="t" r="r" b="b"/>
              <a:pathLst>
                <a:path w="1016" h="3174" extrusionOk="0">
                  <a:moveTo>
                    <a:pt x="194" y="1"/>
                  </a:moveTo>
                  <a:lnTo>
                    <a:pt x="0" y="2852"/>
                  </a:lnTo>
                  <a:cubicBezTo>
                    <a:pt x="262" y="3061"/>
                    <a:pt x="580" y="3174"/>
                    <a:pt x="921" y="3174"/>
                  </a:cubicBezTo>
                  <a:cubicBezTo>
                    <a:pt x="952" y="3174"/>
                    <a:pt x="984" y="3173"/>
                    <a:pt x="1015" y="3171"/>
                  </a:cubicBezTo>
                  <a:lnTo>
                    <a:pt x="194"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93;p71">
              <a:extLst>
                <a:ext uri="{FF2B5EF4-FFF2-40B4-BE49-F238E27FC236}">
                  <a16:creationId xmlns:a16="http://schemas.microsoft.com/office/drawing/2014/main" id="{26949322-EE74-41A8-B1F3-BC5467EE620C}"/>
                </a:ext>
              </a:extLst>
            </p:cNvPr>
            <p:cNvSpPr/>
            <p:nvPr/>
          </p:nvSpPr>
          <p:spPr>
            <a:xfrm>
              <a:off x="3527050" y="799975"/>
              <a:ext cx="25100" cy="79350"/>
            </a:xfrm>
            <a:custGeom>
              <a:avLst/>
              <a:gdLst/>
              <a:ahLst/>
              <a:cxnLst/>
              <a:rect l="l" t="t" r="r" b="b"/>
              <a:pathLst>
                <a:path w="1004" h="3174" extrusionOk="0">
                  <a:moveTo>
                    <a:pt x="810" y="1"/>
                  </a:moveTo>
                  <a:lnTo>
                    <a:pt x="0" y="3171"/>
                  </a:lnTo>
                  <a:cubicBezTo>
                    <a:pt x="31" y="3173"/>
                    <a:pt x="61" y="3174"/>
                    <a:pt x="92" y="3174"/>
                  </a:cubicBezTo>
                  <a:cubicBezTo>
                    <a:pt x="424" y="3174"/>
                    <a:pt x="743" y="3061"/>
                    <a:pt x="1004" y="2852"/>
                  </a:cubicBezTo>
                  <a:lnTo>
                    <a:pt x="81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994;p71">
              <a:extLst>
                <a:ext uri="{FF2B5EF4-FFF2-40B4-BE49-F238E27FC236}">
                  <a16:creationId xmlns:a16="http://schemas.microsoft.com/office/drawing/2014/main" id="{7E36CAF5-5249-4FF5-B712-342DE9A8C40F}"/>
                </a:ext>
              </a:extLst>
            </p:cNvPr>
            <p:cNvSpPr/>
            <p:nvPr/>
          </p:nvSpPr>
          <p:spPr>
            <a:xfrm>
              <a:off x="3418725" y="238000"/>
              <a:ext cx="728375" cy="539200"/>
            </a:xfrm>
            <a:custGeom>
              <a:avLst/>
              <a:gdLst/>
              <a:ahLst/>
              <a:cxnLst/>
              <a:rect l="l" t="t" r="r" b="b"/>
              <a:pathLst>
                <a:path w="29135" h="21568" extrusionOk="0">
                  <a:moveTo>
                    <a:pt x="14854" y="1"/>
                  </a:moveTo>
                  <a:cubicBezTo>
                    <a:pt x="14720" y="1"/>
                    <a:pt x="14585" y="2"/>
                    <a:pt x="14448" y="5"/>
                  </a:cubicBezTo>
                  <a:cubicBezTo>
                    <a:pt x="3729" y="233"/>
                    <a:pt x="4459" y="8569"/>
                    <a:pt x="4459" y="8569"/>
                  </a:cubicBezTo>
                  <a:cubicBezTo>
                    <a:pt x="0" y="10758"/>
                    <a:pt x="1642" y="18865"/>
                    <a:pt x="1642" y="18865"/>
                  </a:cubicBezTo>
                  <a:cubicBezTo>
                    <a:pt x="1883" y="18259"/>
                    <a:pt x="2221" y="17905"/>
                    <a:pt x="2704" y="17905"/>
                  </a:cubicBezTo>
                  <a:cubicBezTo>
                    <a:pt x="2794" y="17905"/>
                    <a:pt x="2888" y="17917"/>
                    <a:pt x="2988" y="17942"/>
                  </a:cubicBezTo>
                  <a:cubicBezTo>
                    <a:pt x="3923" y="18307"/>
                    <a:pt x="4208" y="19892"/>
                    <a:pt x="4459" y="21568"/>
                  </a:cubicBezTo>
                  <a:cubicBezTo>
                    <a:pt x="4459" y="21568"/>
                    <a:pt x="5439" y="21397"/>
                    <a:pt x="5120" y="16494"/>
                  </a:cubicBezTo>
                  <a:cubicBezTo>
                    <a:pt x="5371" y="12081"/>
                    <a:pt x="6374" y="9139"/>
                    <a:pt x="8370" y="7987"/>
                  </a:cubicBezTo>
                  <a:cubicBezTo>
                    <a:pt x="8631" y="7835"/>
                    <a:pt x="8868" y="7772"/>
                    <a:pt x="9105" y="7772"/>
                  </a:cubicBezTo>
                  <a:cubicBezTo>
                    <a:pt x="10175" y="7772"/>
                    <a:pt x="11237" y="9048"/>
                    <a:pt x="14526" y="9048"/>
                  </a:cubicBezTo>
                  <a:cubicBezTo>
                    <a:pt x="14538" y="9048"/>
                    <a:pt x="14550" y="9047"/>
                    <a:pt x="14562" y="9047"/>
                  </a:cubicBezTo>
                  <a:cubicBezTo>
                    <a:pt x="17869" y="9029"/>
                    <a:pt x="18938" y="7769"/>
                    <a:pt x="20003" y="7769"/>
                  </a:cubicBezTo>
                  <a:cubicBezTo>
                    <a:pt x="20241" y="7769"/>
                    <a:pt x="20479" y="7833"/>
                    <a:pt x="20742" y="7987"/>
                  </a:cubicBezTo>
                  <a:cubicBezTo>
                    <a:pt x="22737" y="9139"/>
                    <a:pt x="23752" y="12081"/>
                    <a:pt x="24014" y="16494"/>
                  </a:cubicBezTo>
                  <a:cubicBezTo>
                    <a:pt x="23684" y="21397"/>
                    <a:pt x="24676" y="21568"/>
                    <a:pt x="24676" y="21568"/>
                  </a:cubicBezTo>
                  <a:cubicBezTo>
                    <a:pt x="24904" y="19892"/>
                    <a:pt x="25189" y="18307"/>
                    <a:pt x="26147" y="17942"/>
                  </a:cubicBezTo>
                  <a:cubicBezTo>
                    <a:pt x="26245" y="17917"/>
                    <a:pt x="26337" y="17905"/>
                    <a:pt x="26425" y="17905"/>
                  </a:cubicBezTo>
                  <a:cubicBezTo>
                    <a:pt x="26900" y="17905"/>
                    <a:pt x="27233" y="18259"/>
                    <a:pt x="27492" y="18865"/>
                  </a:cubicBezTo>
                  <a:cubicBezTo>
                    <a:pt x="27492" y="18865"/>
                    <a:pt x="29134" y="10758"/>
                    <a:pt x="24687" y="8569"/>
                  </a:cubicBezTo>
                  <a:cubicBezTo>
                    <a:pt x="24687" y="8569"/>
                    <a:pt x="25154" y="1"/>
                    <a:pt x="14854"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ángulo 6">
            <a:extLst>
              <a:ext uri="{FF2B5EF4-FFF2-40B4-BE49-F238E27FC236}">
                <a16:creationId xmlns:a16="http://schemas.microsoft.com/office/drawing/2014/main" id="{605E26DA-5FD9-3762-A329-0B9D86ED9A5C}"/>
              </a:ext>
            </a:extLst>
          </p:cNvPr>
          <p:cNvSpPr/>
          <p:nvPr/>
        </p:nvSpPr>
        <p:spPr>
          <a:xfrm>
            <a:off x="6768209" y="1540245"/>
            <a:ext cx="9144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solidFill>
                  <a:schemeClr val="bg2"/>
                </a:solidFill>
              </a:rPr>
              <a:t>Players</a:t>
            </a:r>
            <a:endParaRPr lang="es-AR" sz="1100" b="1" dirty="0">
              <a:solidFill>
                <a:schemeClr val="bg2"/>
              </a:solidFill>
            </a:endParaRPr>
          </a:p>
        </p:txBody>
      </p:sp>
      <p:sp>
        <p:nvSpPr>
          <p:cNvPr id="8" name="Rectángulo 7">
            <a:extLst>
              <a:ext uri="{FF2B5EF4-FFF2-40B4-BE49-F238E27FC236}">
                <a16:creationId xmlns:a16="http://schemas.microsoft.com/office/drawing/2014/main" id="{92AEC7AF-6640-F1FD-7A31-2CF14A71644D}"/>
              </a:ext>
            </a:extLst>
          </p:cNvPr>
          <p:cNvSpPr/>
          <p:nvPr/>
        </p:nvSpPr>
        <p:spPr>
          <a:xfrm>
            <a:off x="4852877" y="3338043"/>
            <a:ext cx="9144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bg2"/>
                </a:solidFill>
              </a:rPr>
              <a:t>FIFA </a:t>
            </a:r>
            <a:r>
              <a:rPr lang="es-ES" sz="1100" b="1" dirty="0" err="1">
                <a:solidFill>
                  <a:schemeClr val="bg2"/>
                </a:solidFill>
              </a:rPr>
              <a:t>rank</a:t>
            </a:r>
            <a:endParaRPr lang="es-AR" sz="1100" b="1" dirty="0">
              <a:solidFill>
                <a:schemeClr val="bg2"/>
              </a:solidFill>
            </a:endParaRPr>
          </a:p>
        </p:txBody>
      </p:sp>
      <p:sp>
        <p:nvSpPr>
          <p:cNvPr id="9" name="Rectángulo 8">
            <a:extLst>
              <a:ext uri="{FF2B5EF4-FFF2-40B4-BE49-F238E27FC236}">
                <a16:creationId xmlns:a16="http://schemas.microsoft.com/office/drawing/2014/main" id="{A1C9530F-124D-BEFC-FC18-A036B6CD82A2}"/>
              </a:ext>
            </a:extLst>
          </p:cNvPr>
          <p:cNvSpPr/>
          <p:nvPr/>
        </p:nvSpPr>
        <p:spPr>
          <a:xfrm>
            <a:off x="6382724" y="3347816"/>
            <a:ext cx="10440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bg2"/>
                </a:solidFill>
              </a:rPr>
              <a:t>WC </a:t>
            </a:r>
            <a:r>
              <a:rPr lang="es-ES" sz="1100" b="1" dirty="0" err="1">
                <a:solidFill>
                  <a:schemeClr val="bg2"/>
                </a:solidFill>
              </a:rPr>
              <a:t>Matches</a:t>
            </a:r>
            <a:endParaRPr lang="es-AR" sz="1100" b="1" dirty="0">
              <a:solidFill>
                <a:schemeClr val="bg2"/>
              </a:solidFill>
            </a:endParaRPr>
          </a:p>
        </p:txBody>
      </p:sp>
    </p:spTree>
    <p:extLst>
      <p:ext uri="{BB962C8B-B14F-4D97-AF65-F5344CB8AC3E}">
        <p14:creationId xmlns:p14="http://schemas.microsoft.com/office/powerpoint/2010/main" val="7936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down)">
                                      <p:cBhvr>
                                        <p:cTn id="11" dur="500"/>
                                        <p:tgtEl>
                                          <p:spTgt spid="20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56"/>
                                        </p:tgtEl>
                                        <p:attrNameLst>
                                          <p:attrName>style.visibility</p:attrName>
                                        </p:attrNameLst>
                                      </p:cBhvr>
                                      <p:to>
                                        <p:strVal val="visible"/>
                                      </p:to>
                                    </p:set>
                                    <p:animEffect transition="in" filter="wipe(right)">
                                      <p:cBhvr>
                                        <p:cTn id="19" dur="500"/>
                                        <p:tgtEl>
                                          <p:spTgt spid="2056"/>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wipe(down)">
                                      <p:cBhvr>
                                        <p:cTn id="30" dur="500"/>
                                        <p:tgtEl>
                                          <p:spTgt spid="2058"/>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FINAL DATASET</a:t>
            </a:r>
          </a:p>
        </p:txBody>
      </p:sp>
      <p:pic>
        <p:nvPicPr>
          <p:cNvPr id="14" name="Imagen 13">
            <a:extLst>
              <a:ext uri="{FF2B5EF4-FFF2-40B4-BE49-F238E27FC236}">
                <a16:creationId xmlns:a16="http://schemas.microsoft.com/office/drawing/2014/main" id="{EA456FB1-6325-3578-B2CE-012BFC55C527}"/>
              </a:ext>
            </a:extLst>
          </p:cNvPr>
          <p:cNvPicPr>
            <a:picLocks noChangeAspect="1"/>
          </p:cNvPicPr>
          <p:nvPr/>
        </p:nvPicPr>
        <p:blipFill>
          <a:blip r:embed="rId3"/>
          <a:stretch>
            <a:fillRect/>
          </a:stretch>
        </p:blipFill>
        <p:spPr>
          <a:xfrm>
            <a:off x="365760" y="660861"/>
            <a:ext cx="6082748" cy="2058852"/>
          </a:xfrm>
          <a:prstGeom prst="rect">
            <a:avLst/>
          </a:prstGeom>
          <a:ln>
            <a:solidFill>
              <a:schemeClr val="bg1"/>
            </a:solidFill>
          </a:ln>
        </p:spPr>
      </p:pic>
      <p:pic>
        <p:nvPicPr>
          <p:cNvPr id="16" name="Imagen 15">
            <a:extLst>
              <a:ext uri="{FF2B5EF4-FFF2-40B4-BE49-F238E27FC236}">
                <a16:creationId xmlns:a16="http://schemas.microsoft.com/office/drawing/2014/main" id="{0EECBA3A-9835-C303-FE0B-BCB1743F84FA}"/>
              </a:ext>
            </a:extLst>
          </p:cNvPr>
          <p:cNvPicPr>
            <a:picLocks noChangeAspect="1"/>
          </p:cNvPicPr>
          <p:nvPr/>
        </p:nvPicPr>
        <p:blipFill>
          <a:blip r:embed="rId4"/>
          <a:stretch>
            <a:fillRect/>
          </a:stretch>
        </p:blipFill>
        <p:spPr>
          <a:xfrm>
            <a:off x="365760" y="2837011"/>
            <a:ext cx="5845047" cy="2141406"/>
          </a:xfrm>
          <a:prstGeom prst="rect">
            <a:avLst/>
          </a:prstGeom>
          <a:ln>
            <a:solidFill>
              <a:schemeClr val="bg1"/>
            </a:solidFill>
          </a:ln>
        </p:spPr>
      </p:pic>
      <p:grpSp>
        <p:nvGrpSpPr>
          <p:cNvPr id="17" name="Google Shape;3947;p71">
            <a:extLst>
              <a:ext uri="{FF2B5EF4-FFF2-40B4-BE49-F238E27FC236}">
                <a16:creationId xmlns:a16="http://schemas.microsoft.com/office/drawing/2014/main" id="{3FAA00CF-9FE7-D2D4-BD86-453A5F502260}"/>
              </a:ext>
            </a:extLst>
          </p:cNvPr>
          <p:cNvGrpSpPr/>
          <p:nvPr/>
        </p:nvGrpSpPr>
        <p:grpSpPr>
          <a:xfrm>
            <a:off x="6520995" y="1836751"/>
            <a:ext cx="2623005" cy="2931029"/>
            <a:chOff x="1466350" y="238000"/>
            <a:chExt cx="4685275" cy="5235475"/>
          </a:xfrm>
        </p:grpSpPr>
        <p:sp>
          <p:nvSpPr>
            <p:cNvPr id="19" name="Google Shape;3948;p71">
              <a:extLst>
                <a:ext uri="{FF2B5EF4-FFF2-40B4-BE49-F238E27FC236}">
                  <a16:creationId xmlns:a16="http://schemas.microsoft.com/office/drawing/2014/main" id="{933872DF-5062-50A1-6AA3-16BF95B1F6D5}"/>
                </a:ext>
              </a:extLst>
            </p:cNvPr>
            <p:cNvSpPr/>
            <p:nvPr/>
          </p:nvSpPr>
          <p:spPr>
            <a:xfrm>
              <a:off x="2280425" y="5144175"/>
              <a:ext cx="3055425" cy="329300"/>
            </a:xfrm>
            <a:custGeom>
              <a:avLst/>
              <a:gdLst/>
              <a:ahLst/>
              <a:cxnLst/>
              <a:rect l="l" t="t" r="r" b="b"/>
              <a:pathLst>
                <a:path w="122217" h="13172" extrusionOk="0">
                  <a:moveTo>
                    <a:pt x="61108" y="1"/>
                  </a:moveTo>
                  <a:cubicBezTo>
                    <a:pt x="44905" y="1"/>
                    <a:pt x="29363" y="696"/>
                    <a:pt x="17903" y="1928"/>
                  </a:cubicBezTo>
                  <a:cubicBezTo>
                    <a:pt x="6443" y="3159"/>
                    <a:pt x="1" y="4836"/>
                    <a:pt x="1" y="6592"/>
                  </a:cubicBezTo>
                  <a:cubicBezTo>
                    <a:pt x="1" y="8336"/>
                    <a:pt x="6443" y="10013"/>
                    <a:pt x="17903" y="11244"/>
                  </a:cubicBezTo>
                  <a:cubicBezTo>
                    <a:pt x="29363" y="12476"/>
                    <a:pt x="44905" y="13171"/>
                    <a:pt x="61108" y="13171"/>
                  </a:cubicBezTo>
                  <a:cubicBezTo>
                    <a:pt x="77312" y="13171"/>
                    <a:pt x="92854" y="12476"/>
                    <a:pt x="104314" y="11244"/>
                  </a:cubicBezTo>
                  <a:cubicBezTo>
                    <a:pt x="115773" y="10013"/>
                    <a:pt x="122216" y="8336"/>
                    <a:pt x="122216" y="6592"/>
                  </a:cubicBezTo>
                  <a:cubicBezTo>
                    <a:pt x="122216" y="4836"/>
                    <a:pt x="115773" y="3159"/>
                    <a:pt x="104314" y="1928"/>
                  </a:cubicBezTo>
                  <a:cubicBezTo>
                    <a:pt x="92854" y="696"/>
                    <a:pt x="77312" y="1"/>
                    <a:pt x="61108" y="1"/>
                  </a:cubicBezTo>
                  <a:close/>
                </a:path>
              </a:pathLst>
            </a:custGeom>
            <a:solidFill>
              <a:srgbClr val="000000">
                <a:alpha val="15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49;p71">
              <a:extLst>
                <a:ext uri="{FF2B5EF4-FFF2-40B4-BE49-F238E27FC236}">
                  <a16:creationId xmlns:a16="http://schemas.microsoft.com/office/drawing/2014/main" id="{C647141B-1BA3-EF6D-5C42-BE32261A975F}"/>
                </a:ext>
              </a:extLst>
            </p:cNvPr>
            <p:cNvSpPr/>
            <p:nvPr/>
          </p:nvSpPr>
          <p:spPr>
            <a:xfrm>
              <a:off x="2871925" y="3248750"/>
              <a:ext cx="744650" cy="369900"/>
            </a:xfrm>
            <a:custGeom>
              <a:avLst/>
              <a:gdLst/>
              <a:ahLst/>
              <a:cxnLst/>
              <a:rect l="l" t="t" r="r" b="b"/>
              <a:pathLst>
                <a:path w="29786" h="14796" extrusionOk="0">
                  <a:moveTo>
                    <a:pt x="9169" y="0"/>
                  </a:moveTo>
                  <a:lnTo>
                    <a:pt x="4061" y="1141"/>
                  </a:lnTo>
                  <a:lnTo>
                    <a:pt x="2544" y="2942"/>
                  </a:lnTo>
                  <a:lnTo>
                    <a:pt x="1244" y="5975"/>
                  </a:lnTo>
                  <a:cubicBezTo>
                    <a:pt x="0" y="9614"/>
                    <a:pt x="20036" y="14795"/>
                    <a:pt x="27076" y="14795"/>
                  </a:cubicBezTo>
                  <a:cubicBezTo>
                    <a:pt x="28486" y="14795"/>
                    <a:pt x="29375" y="14587"/>
                    <a:pt x="29466" y="14117"/>
                  </a:cubicBezTo>
                  <a:cubicBezTo>
                    <a:pt x="29786" y="12418"/>
                    <a:pt x="28725" y="9499"/>
                    <a:pt x="27460" y="6420"/>
                  </a:cubicBezTo>
                  <a:lnTo>
                    <a:pt x="20789" y="263"/>
                  </a:lnTo>
                  <a:lnTo>
                    <a:pt x="9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50;p71">
              <a:extLst>
                <a:ext uri="{FF2B5EF4-FFF2-40B4-BE49-F238E27FC236}">
                  <a16:creationId xmlns:a16="http://schemas.microsoft.com/office/drawing/2014/main" id="{F254F774-C41A-3615-CD6C-E20A42C273D1}"/>
                </a:ext>
              </a:extLst>
            </p:cNvPr>
            <p:cNvSpPr/>
            <p:nvPr/>
          </p:nvSpPr>
          <p:spPr>
            <a:xfrm>
              <a:off x="3930425" y="3213675"/>
              <a:ext cx="767475" cy="381625"/>
            </a:xfrm>
            <a:custGeom>
              <a:avLst/>
              <a:gdLst/>
              <a:ahLst/>
              <a:cxnLst/>
              <a:rect l="l" t="t" r="r" b="b"/>
              <a:pathLst>
                <a:path w="30699" h="15265" extrusionOk="0">
                  <a:moveTo>
                    <a:pt x="26033" y="1"/>
                  </a:moveTo>
                  <a:lnTo>
                    <a:pt x="23387" y="2544"/>
                  </a:lnTo>
                  <a:lnTo>
                    <a:pt x="18279" y="1403"/>
                  </a:lnTo>
                  <a:lnTo>
                    <a:pt x="6659" y="1666"/>
                  </a:lnTo>
                  <a:lnTo>
                    <a:pt x="0" y="7823"/>
                  </a:lnTo>
                  <a:lnTo>
                    <a:pt x="365" y="14437"/>
                  </a:lnTo>
                  <a:cubicBezTo>
                    <a:pt x="717" y="15012"/>
                    <a:pt x="1732" y="15265"/>
                    <a:pt x="3183" y="15265"/>
                  </a:cubicBezTo>
                  <a:cubicBezTo>
                    <a:pt x="10850" y="15265"/>
                    <a:pt x="30698" y="8224"/>
                    <a:pt x="29442" y="4562"/>
                  </a:cubicBezTo>
                  <a:lnTo>
                    <a:pt x="26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3951;p71">
              <a:extLst>
                <a:ext uri="{FF2B5EF4-FFF2-40B4-BE49-F238E27FC236}">
                  <a16:creationId xmlns:a16="http://schemas.microsoft.com/office/drawing/2014/main" id="{DDD831B8-E27D-124D-759B-7693F1D93771}"/>
                </a:ext>
              </a:extLst>
            </p:cNvPr>
            <p:cNvSpPr/>
            <p:nvPr/>
          </p:nvSpPr>
          <p:spPr>
            <a:xfrm>
              <a:off x="2822350" y="3280675"/>
              <a:ext cx="633450" cy="1707600"/>
            </a:xfrm>
            <a:custGeom>
              <a:avLst/>
              <a:gdLst/>
              <a:ahLst/>
              <a:cxnLst/>
              <a:rect l="l" t="t" r="r" b="b"/>
              <a:pathLst>
                <a:path w="25338" h="68304" extrusionOk="0">
                  <a:moveTo>
                    <a:pt x="4961" y="1"/>
                  </a:moveTo>
                  <a:cubicBezTo>
                    <a:pt x="4961" y="1"/>
                    <a:pt x="3649" y="5166"/>
                    <a:pt x="3227" y="14151"/>
                  </a:cubicBezTo>
                  <a:cubicBezTo>
                    <a:pt x="3022" y="16056"/>
                    <a:pt x="2954" y="19591"/>
                    <a:pt x="2965" y="23969"/>
                  </a:cubicBezTo>
                  <a:cubicBezTo>
                    <a:pt x="0" y="40264"/>
                    <a:pt x="4048" y="68304"/>
                    <a:pt x="4048" y="68304"/>
                  </a:cubicBezTo>
                  <a:lnTo>
                    <a:pt x="12886" y="68304"/>
                  </a:lnTo>
                  <a:cubicBezTo>
                    <a:pt x="17960" y="54814"/>
                    <a:pt x="22076" y="40960"/>
                    <a:pt x="16865" y="23627"/>
                  </a:cubicBezTo>
                  <a:lnTo>
                    <a:pt x="25338" y="2566"/>
                  </a:lnTo>
                  <a:lnTo>
                    <a:pt x="496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3952;p71">
              <a:extLst>
                <a:ext uri="{FF2B5EF4-FFF2-40B4-BE49-F238E27FC236}">
                  <a16:creationId xmlns:a16="http://schemas.microsoft.com/office/drawing/2014/main" id="{E160B5C6-2E9F-97AC-763B-5A9456A159D3}"/>
                </a:ext>
              </a:extLst>
            </p:cNvPr>
            <p:cNvSpPr/>
            <p:nvPr/>
          </p:nvSpPr>
          <p:spPr>
            <a:xfrm>
              <a:off x="4081800" y="3280675"/>
              <a:ext cx="633150" cy="1707600"/>
            </a:xfrm>
            <a:custGeom>
              <a:avLst/>
              <a:gdLst/>
              <a:ahLst/>
              <a:cxnLst/>
              <a:rect l="l" t="t" r="r" b="b"/>
              <a:pathLst>
                <a:path w="25326" h="68304" extrusionOk="0">
                  <a:moveTo>
                    <a:pt x="20365" y="1"/>
                  </a:moveTo>
                  <a:lnTo>
                    <a:pt x="0" y="2566"/>
                  </a:lnTo>
                  <a:lnTo>
                    <a:pt x="8461" y="23627"/>
                  </a:lnTo>
                  <a:cubicBezTo>
                    <a:pt x="3250" y="40960"/>
                    <a:pt x="7366" y="54814"/>
                    <a:pt x="12452" y="68304"/>
                  </a:cubicBezTo>
                  <a:lnTo>
                    <a:pt x="21278" y="68304"/>
                  </a:lnTo>
                  <a:cubicBezTo>
                    <a:pt x="21278" y="68304"/>
                    <a:pt x="25326" y="40264"/>
                    <a:pt x="22372" y="23969"/>
                  </a:cubicBezTo>
                  <a:cubicBezTo>
                    <a:pt x="22372" y="19591"/>
                    <a:pt x="22304" y="16056"/>
                    <a:pt x="22110" y="14151"/>
                  </a:cubicBezTo>
                  <a:cubicBezTo>
                    <a:pt x="21677" y="5166"/>
                    <a:pt x="20365" y="1"/>
                    <a:pt x="20365"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3953;p71">
              <a:extLst>
                <a:ext uri="{FF2B5EF4-FFF2-40B4-BE49-F238E27FC236}">
                  <a16:creationId xmlns:a16="http://schemas.microsoft.com/office/drawing/2014/main" id="{4798BEB2-9732-1FD6-263B-9162B31E1A95}"/>
                </a:ext>
              </a:extLst>
            </p:cNvPr>
            <p:cNvSpPr/>
            <p:nvPr/>
          </p:nvSpPr>
          <p:spPr>
            <a:xfrm>
              <a:off x="2834325" y="3956300"/>
              <a:ext cx="526250" cy="1072500"/>
            </a:xfrm>
            <a:custGeom>
              <a:avLst/>
              <a:gdLst/>
              <a:ahLst/>
              <a:cxnLst/>
              <a:rect l="l" t="t" r="r" b="b"/>
              <a:pathLst>
                <a:path w="21050" h="42900" extrusionOk="0">
                  <a:moveTo>
                    <a:pt x="17298" y="0"/>
                  </a:moveTo>
                  <a:lnTo>
                    <a:pt x="17298" y="0"/>
                  </a:lnTo>
                  <a:cubicBezTo>
                    <a:pt x="13760" y="1146"/>
                    <a:pt x="10598" y="1804"/>
                    <a:pt x="7946" y="1804"/>
                  </a:cubicBezTo>
                  <a:cubicBezTo>
                    <a:pt x="5505" y="1804"/>
                    <a:pt x="3494" y="1246"/>
                    <a:pt x="2019" y="0"/>
                  </a:cubicBezTo>
                  <a:lnTo>
                    <a:pt x="2019" y="0"/>
                  </a:lnTo>
                  <a:cubicBezTo>
                    <a:pt x="0" y="16512"/>
                    <a:pt x="3569" y="41279"/>
                    <a:pt x="3569" y="41279"/>
                  </a:cubicBezTo>
                  <a:cubicBezTo>
                    <a:pt x="4709" y="42349"/>
                    <a:pt x="6014" y="42899"/>
                    <a:pt x="7499" y="42899"/>
                  </a:cubicBezTo>
                  <a:cubicBezTo>
                    <a:pt x="8956" y="42899"/>
                    <a:pt x="10588" y="42369"/>
                    <a:pt x="12407" y="41279"/>
                  </a:cubicBezTo>
                  <a:cubicBezTo>
                    <a:pt x="17139" y="28690"/>
                    <a:pt x="21050" y="15770"/>
                    <a:pt x="17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3954;p71">
              <a:extLst>
                <a:ext uri="{FF2B5EF4-FFF2-40B4-BE49-F238E27FC236}">
                  <a16:creationId xmlns:a16="http://schemas.microsoft.com/office/drawing/2014/main" id="{C3E8EC97-8DE5-5AD3-F670-BC94886BE2CA}"/>
                </a:ext>
              </a:extLst>
            </p:cNvPr>
            <p:cNvSpPr/>
            <p:nvPr/>
          </p:nvSpPr>
          <p:spPr>
            <a:xfrm>
              <a:off x="4177000" y="3956300"/>
              <a:ext cx="526275" cy="1083600"/>
            </a:xfrm>
            <a:custGeom>
              <a:avLst/>
              <a:gdLst/>
              <a:ahLst/>
              <a:cxnLst/>
              <a:rect l="l" t="t" r="r" b="b"/>
              <a:pathLst>
                <a:path w="21051" h="43344" extrusionOk="0">
                  <a:moveTo>
                    <a:pt x="3741" y="0"/>
                  </a:moveTo>
                  <a:lnTo>
                    <a:pt x="3741" y="0"/>
                  </a:lnTo>
                  <a:cubicBezTo>
                    <a:pt x="1" y="15770"/>
                    <a:pt x="3900" y="28690"/>
                    <a:pt x="8644" y="41279"/>
                  </a:cubicBezTo>
                  <a:cubicBezTo>
                    <a:pt x="10371" y="42651"/>
                    <a:pt x="11972" y="43344"/>
                    <a:pt x="13447" y="43344"/>
                  </a:cubicBezTo>
                  <a:cubicBezTo>
                    <a:pt x="14912" y="43344"/>
                    <a:pt x="16253" y="42660"/>
                    <a:pt x="17470" y="41279"/>
                  </a:cubicBezTo>
                  <a:cubicBezTo>
                    <a:pt x="17470" y="41279"/>
                    <a:pt x="21050" y="16512"/>
                    <a:pt x="19021" y="0"/>
                  </a:cubicBezTo>
                  <a:lnTo>
                    <a:pt x="19021" y="0"/>
                  </a:lnTo>
                  <a:cubicBezTo>
                    <a:pt x="17437" y="1489"/>
                    <a:pt x="15407" y="2107"/>
                    <a:pt x="13052" y="2107"/>
                  </a:cubicBezTo>
                  <a:cubicBezTo>
                    <a:pt x="10320" y="2107"/>
                    <a:pt x="7152" y="1274"/>
                    <a:pt x="3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3955;p71">
              <a:extLst>
                <a:ext uri="{FF2B5EF4-FFF2-40B4-BE49-F238E27FC236}">
                  <a16:creationId xmlns:a16="http://schemas.microsoft.com/office/drawing/2014/main" id="{0A79EAC4-466A-4929-6D1F-FFACEB191E4C}"/>
                </a:ext>
              </a:extLst>
            </p:cNvPr>
            <p:cNvSpPr/>
            <p:nvPr/>
          </p:nvSpPr>
          <p:spPr>
            <a:xfrm>
              <a:off x="2870250" y="4001050"/>
              <a:ext cx="431050" cy="232150"/>
            </a:xfrm>
            <a:custGeom>
              <a:avLst/>
              <a:gdLst/>
              <a:ahLst/>
              <a:cxnLst/>
              <a:rect l="l" t="t" r="r" b="b"/>
              <a:pathLst>
                <a:path w="17242" h="9286" extrusionOk="0">
                  <a:moveTo>
                    <a:pt x="399" y="1"/>
                  </a:moveTo>
                  <a:cubicBezTo>
                    <a:pt x="171" y="2338"/>
                    <a:pt x="46" y="4801"/>
                    <a:pt x="0" y="7333"/>
                  </a:cubicBezTo>
                  <a:cubicBezTo>
                    <a:pt x="1668" y="8580"/>
                    <a:pt x="3912" y="9285"/>
                    <a:pt x="6894" y="9285"/>
                  </a:cubicBezTo>
                  <a:cubicBezTo>
                    <a:pt x="9663" y="9285"/>
                    <a:pt x="13069" y="8678"/>
                    <a:pt x="17241" y="7333"/>
                  </a:cubicBezTo>
                  <a:cubicBezTo>
                    <a:pt x="17082" y="4881"/>
                    <a:pt x="16751" y="2441"/>
                    <a:pt x="16261" y="35"/>
                  </a:cubicBezTo>
                  <a:cubicBezTo>
                    <a:pt x="12533" y="1164"/>
                    <a:pt x="9448" y="1679"/>
                    <a:pt x="6902" y="1679"/>
                  </a:cubicBezTo>
                  <a:cubicBezTo>
                    <a:pt x="4151" y="1679"/>
                    <a:pt x="2028" y="1078"/>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3956;p71">
              <a:extLst>
                <a:ext uri="{FF2B5EF4-FFF2-40B4-BE49-F238E27FC236}">
                  <a16:creationId xmlns:a16="http://schemas.microsoft.com/office/drawing/2014/main" id="{5A15EB71-09A1-635E-9578-80FBF012B930}"/>
                </a:ext>
              </a:extLst>
            </p:cNvPr>
            <p:cNvSpPr/>
            <p:nvPr/>
          </p:nvSpPr>
          <p:spPr>
            <a:xfrm>
              <a:off x="4236025" y="4002475"/>
              <a:ext cx="431325" cy="230775"/>
            </a:xfrm>
            <a:custGeom>
              <a:avLst/>
              <a:gdLst/>
              <a:ahLst/>
              <a:cxnLst/>
              <a:rect l="l" t="t" r="r" b="b"/>
              <a:pathLst>
                <a:path w="17253" h="9231" extrusionOk="0">
                  <a:moveTo>
                    <a:pt x="981" y="1"/>
                  </a:moveTo>
                  <a:cubicBezTo>
                    <a:pt x="502" y="2395"/>
                    <a:pt x="171" y="4824"/>
                    <a:pt x="0" y="7276"/>
                  </a:cubicBezTo>
                  <a:cubicBezTo>
                    <a:pt x="4281" y="8503"/>
                    <a:pt x="8052" y="9230"/>
                    <a:pt x="11073" y="9230"/>
                  </a:cubicBezTo>
                  <a:cubicBezTo>
                    <a:pt x="13806" y="9230"/>
                    <a:pt x="15926" y="8635"/>
                    <a:pt x="17252" y="7276"/>
                  </a:cubicBezTo>
                  <a:cubicBezTo>
                    <a:pt x="17207" y="4801"/>
                    <a:pt x="17081" y="2384"/>
                    <a:pt x="16865" y="69"/>
                  </a:cubicBezTo>
                  <a:cubicBezTo>
                    <a:pt x="15527" y="1191"/>
                    <a:pt x="13552" y="1687"/>
                    <a:pt x="11071" y="1687"/>
                  </a:cubicBezTo>
                  <a:cubicBezTo>
                    <a:pt x="8285" y="1687"/>
                    <a:pt x="4859" y="1062"/>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957;p71">
              <a:extLst>
                <a:ext uri="{FF2B5EF4-FFF2-40B4-BE49-F238E27FC236}">
                  <a16:creationId xmlns:a16="http://schemas.microsoft.com/office/drawing/2014/main" id="{CC26FA12-15B3-C3FB-1430-A8D51708EA26}"/>
                </a:ext>
              </a:extLst>
            </p:cNvPr>
            <p:cNvSpPr/>
            <p:nvPr/>
          </p:nvSpPr>
          <p:spPr>
            <a:xfrm>
              <a:off x="2903025" y="2543200"/>
              <a:ext cx="1763475" cy="1058500"/>
            </a:xfrm>
            <a:custGeom>
              <a:avLst/>
              <a:gdLst/>
              <a:ahLst/>
              <a:cxnLst/>
              <a:rect l="l" t="t" r="r" b="b"/>
              <a:pathLst>
                <a:path w="70539" h="42340" extrusionOk="0">
                  <a:moveTo>
                    <a:pt x="9488" y="0"/>
                  </a:moveTo>
                  <a:cubicBezTo>
                    <a:pt x="4413" y="9396"/>
                    <a:pt x="1528" y="21096"/>
                    <a:pt x="0" y="34197"/>
                  </a:cubicBezTo>
                  <a:cubicBezTo>
                    <a:pt x="689" y="32470"/>
                    <a:pt x="2950" y="31755"/>
                    <a:pt x="5912" y="31755"/>
                  </a:cubicBezTo>
                  <a:cubicBezTo>
                    <a:pt x="14426" y="31755"/>
                    <a:pt x="28738" y="37653"/>
                    <a:pt x="28222" y="42339"/>
                  </a:cubicBezTo>
                  <a:cubicBezTo>
                    <a:pt x="29659" y="33924"/>
                    <a:pt x="30275" y="27686"/>
                    <a:pt x="33855" y="21073"/>
                  </a:cubicBezTo>
                  <a:cubicBezTo>
                    <a:pt x="37390" y="27116"/>
                    <a:pt x="39762" y="33947"/>
                    <a:pt x="41461" y="41256"/>
                  </a:cubicBezTo>
                  <a:cubicBezTo>
                    <a:pt x="40636" y="37636"/>
                    <a:pt x="60468" y="30688"/>
                    <a:pt x="67933" y="30688"/>
                  </a:cubicBezTo>
                  <a:cubicBezTo>
                    <a:pt x="69239" y="30688"/>
                    <a:pt x="70166" y="30900"/>
                    <a:pt x="70538" y="31381"/>
                  </a:cubicBezTo>
                  <a:cubicBezTo>
                    <a:pt x="67916" y="21586"/>
                    <a:pt x="64894" y="12407"/>
                    <a:pt x="61108" y="4436"/>
                  </a:cubicBezTo>
                  <a:lnTo>
                    <a:pt x="9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3958;p71">
              <a:extLst>
                <a:ext uri="{FF2B5EF4-FFF2-40B4-BE49-F238E27FC236}">
                  <a16:creationId xmlns:a16="http://schemas.microsoft.com/office/drawing/2014/main" id="{B1F538A4-6DEE-D7CD-49CD-6355449CFA34}"/>
                </a:ext>
              </a:extLst>
            </p:cNvPr>
            <p:cNvSpPr/>
            <p:nvPr/>
          </p:nvSpPr>
          <p:spPr>
            <a:xfrm>
              <a:off x="4510825" y="1578800"/>
              <a:ext cx="491075" cy="487025"/>
            </a:xfrm>
            <a:custGeom>
              <a:avLst/>
              <a:gdLst/>
              <a:ahLst/>
              <a:cxnLst/>
              <a:rect l="l" t="t" r="r" b="b"/>
              <a:pathLst>
                <a:path w="19643" h="19481" extrusionOk="0">
                  <a:moveTo>
                    <a:pt x="10730" y="1"/>
                  </a:moveTo>
                  <a:lnTo>
                    <a:pt x="4003" y="4231"/>
                  </a:lnTo>
                  <a:lnTo>
                    <a:pt x="2007" y="8633"/>
                  </a:lnTo>
                  <a:lnTo>
                    <a:pt x="2007" y="12213"/>
                  </a:lnTo>
                  <a:lnTo>
                    <a:pt x="0" y="13889"/>
                  </a:lnTo>
                  <a:lnTo>
                    <a:pt x="2007" y="19328"/>
                  </a:lnTo>
                  <a:cubicBezTo>
                    <a:pt x="2164" y="19432"/>
                    <a:pt x="2356" y="19481"/>
                    <a:pt x="2579" y="19481"/>
                  </a:cubicBezTo>
                  <a:cubicBezTo>
                    <a:pt x="6460" y="19481"/>
                    <a:pt x="19643" y="4603"/>
                    <a:pt x="16979" y="2338"/>
                  </a:cubicBezTo>
                  <a:lnTo>
                    <a:pt x="10730"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3959;p71">
              <a:extLst>
                <a:ext uri="{FF2B5EF4-FFF2-40B4-BE49-F238E27FC236}">
                  <a16:creationId xmlns:a16="http://schemas.microsoft.com/office/drawing/2014/main" id="{1FBCB562-6ED9-739C-CB65-DE0D6C635F55}"/>
                </a:ext>
              </a:extLst>
            </p:cNvPr>
            <p:cNvSpPr/>
            <p:nvPr/>
          </p:nvSpPr>
          <p:spPr>
            <a:xfrm>
              <a:off x="2598150" y="1587350"/>
              <a:ext cx="491325" cy="486500"/>
            </a:xfrm>
            <a:custGeom>
              <a:avLst/>
              <a:gdLst/>
              <a:ahLst/>
              <a:cxnLst/>
              <a:rect l="l" t="t" r="r" b="b"/>
              <a:pathLst>
                <a:path w="19653" h="19460" extrusionOk="0">
                  <a:moveTo>
                    <a:pt x="8911" y="1"/>
                  </a:moveTo>
                  <a:lnTo>
                    <a:pt x="2674" y="2338"/>
                  </a:lnTo>
                  <a:cubicBezTo>
                    <a:pt x="1" y="4580"/>
                    <a:pt x="13185" y="19460"/>
                    <a:pt x="17080" y="19460"/>
                  </a:cubicBezTo>
                  <a:cubicBezTo>
                    <a:pt x="17305" y="19460"/>
                    <a:pt x="17499" y="19410"/>
                    <a:pt x="17657" y="19306"/>
                  </a:cubicBezTo>
                  <a:lnTo>
                    <a:pt x="19653" y="13889"/>
                  </a:lnTo>
                  <a:lnTo>
                    <a:pt x="17657" y="12213"/>
                  </a:lnTo>
                  <a:lnTo>
                    <a:pt x="17657" y="8621"/>
                  </a:lnTo>
                  <a:lnTo>
                    <a:pt x="15639" y="4231"/>
                  </a:lnTo>
                  <a:lnTo>
                    <a:pt x="891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3960;p71">
              <a:extLst>
                <a:ext uri="{FF2B5EF4-FFF2-40B4-BE49-F238E27FC236}">
                  <a16:creationId xmlns:a16="http://schemas.microsoft.com/office/drawing/2014/main" id="{5B797DD7-EB74-BFA5-C1F4-3FBFD268E33C}"/>
                </a:ext>
              </a:extLst>
            </p:cNvPr>
            <p:cNvSpPr/>
            <p:nvPr/>
          </p:nvSpPr>
          <p:spPr>
            <a:xfrm>
              <a:off x="1948600" y="1015775"/>
              <a:ext cx="3710225" cy="1746825"/>
            </a:xfrm>
            <a:custGeom>
              <a:avLst/>
              <a:gdLst/>
              <a:ahLst/>
              <a:cxnLst/>
              <a:rect l="l" t="t" r="r" b="b"/>
              <a:pathLst>
                <a:path w="148409" h="69873" extrusionOk="0">
                  <a:moveTo>
                    <a:pt x="73994" y="1"/>
                  </a:moveTo>
                  <a:cubicBezTo>
                    <a:pt x="73994" y="1"/>
                    <a:pt x="59010" y="1"/>
                    <a:pt x="50333" y="5862"/>
                  </a:cubicBezTo>
                  <a:cubicBezTo>
                    <a:pt x="41655" y="11734"/>
                    <a:pt x="24175" y="32123"/>
                    <a:pt x="24175" y="32123"/>
                  </a:cubicBezTo>
                  <a:lnTo>
                    <a:pt x="5577" y="24574"/>
                  </a:lnTo>
                  <a:lnTo>
                    <a:pt x="1" y="34335"/>
                  </a:lnTo>
                  <a:cubicBezTo>
                    <a:pt x="1" y="34335"/>
                    <a:pt x="17045" y="48163"/>
                    <a:pt x="25905" y="48163"/>
                  </a:cubicBezTo>
                  <a:cubicBezTo>
                    <a:pt x="26029" y="48163"/>
                    <a:pt x="26152" y="48161"/>
                    <a:pt x="26273" y="48155"/>
                  </a:cubicBezTo>
                  <a:cubicBezTo>
                    <a:pt x="35030" y="47756"/>
                    <a:pt x="49284" y="30355"/>
                    <a:pt x="49284" y="30355"/>
                  </a:cubicBezTo>
                  <a:cubicBezTo>
                    <a:pt x="49284" y="30355"/>
                    <a:pt x="51222" y="39421"/>
                    <a:pt x="50755" y="46445"/>
                  </a:cubicBezTo>
                  <a:cubicBezTo>
                    <a:pt x="49683" y="51473"/>
                    <a:pt x="48235" y="56399"/>
                    <a:pt x="46433" y="61211"/>
                  </a:cubicBezTo>
                  <a:cubicBezTo>
                    <a:pt x="46433" y="61211"/>
                    <a:pt x="59105" y="69873"/>
                    <a:pt x="72726" y="69873"/>
                  </a:cubicBezTo>
                  <a:cubicBezTo>
                    <a:pt x="72943" y="69873"/>
                    <a:pt x="73160" y="69871"/>
                    <a:pt x="73378" y="69866"/>
                  </a:cubicBezTo>
                  <a:cubicBezTo>
                    <a:pt x="74108" y="69855"/>
                    <a:pt x="99285" y="65533"/>
                    <a:pt x="99285" y="65533"/>
                  </a:cubicBezTo>
                  <a:cubicBezTo>
                    <a:pt x="99285" y="65533"/>
                    <a:pt x="94222" y="44540"/>
                    <a:pt x="94929" y="40048"/>
                  </a:cubicBezTo>
                  <a:cubicBezTo>
                    <a:pt x="95260" y="35065"/>
                    <a:pt x="99137" y="30355"/>
                    <a:pt x="99137" y="30355"/>
                  </a:cubicBezTo>
                  <a:cubicBezTo>
                    <a:pt x="99137" y="30355"/>
                    <a:pt x="113390" y="47756"/>
                    <a:pt x="122148" y="48155"/>
                  </a:cubicBezTo>
                  <a:cubicBezTo>
                    <a:pt x="122269" y="48161"/>
                    <a:pt x="122392" y="48163"/>
                    <a:pt x="122516" y="48163"/>
                  </a:cubicBezTo>
                  <a:cubicBezTo>
                    <a:pt x="131375" y="48163"/>
                    <a:pt x="148408" y="34335"/>
                    <a:pt x="148408" y="34335"/>
                  </a:cubicBezTo>
                  <a:lnTo>
                    <a:pt x="142844" y="24574"/>
                  </a:lnTo>
                  <a:lnTo>
                    <a:pt x="124234" y="32123"/>
                  </a:lnTo>
                  <a:cubicBezTo>
                    <a:pt x="124234" y="32123"/>
                    <a:pt x="106765" y="11723"/>
                    <a:pt x="98088" y="5862"/>
                  </a:cubicBezTo>
                  <a:cubicBezTo>
                    <a:pt x="89399" y="12"/>
                    <a:pt x="74416" y="1"/>
                    <a:pt x="74416" y="1"/>
                  </a:cubicBezTo>
                  <a:lnTo>
                    <a:pt x="74210" y="286"/>
                  </a:lnTo>
                  <a:lnTo>
                    <a:pt x="7399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3961;p71">
              <a:extLst>
                <a:ext uri="{FF2B5EF4-FFF2-40B4-BE49-F238E27FC236}">
                  <a16:creationId xmlns:a16="http://schemas.microsoft.com/office/drawing/2014/main" id="{5589324F-991C-C7BC-0B09-83360218CB4E}"/>
                </a:ext>
              </a:extLst>
            </p:cNvPr>
            <p:cNvSpPr/>
            <p:nvPr/>
          </p:nvSpPr>
          <p:spPr>
            <a:xfrm>
              <a:off x="2663000" y="1015775"/>
              <a:ext cx="2272325" cy="1746825"/>
            </a:xfrm>
            <a:custGeom>
              <a:avLst/>
              <a:gdLst/>
              <a:ahLst/>
              <a:cxnLst/>
              <a:rect l="l" t="t" r="r" b="b"/>
              <a:pathLst>
                <a:path w="90893" h="69873" extrusionOk="0">
                  <a:moveTo>
                    <a:pt x="45418" y="1"/>
                  </a:moveTo>
                  <a:cubicBezTo>
                    <a:pt x="45418" y="1"/>
                    <a:pt x="30434" y="1"/>
                    <a:pt x="21757" y="5873"/>
                  </a:cubicBezTo>
                  <a:cubicBezTo>
                    <a:pt x="16158" y="9648"/>
                    <a:pt x="5884" y="18759"/>
                    <a:pt x="0" y="25258"/>
                  </a:cubicBezTo>
                  <a:cubicBezTo>
                    <a:pt x="76" y="25244"/>
                    <a:pt x="156" y="25236"/>
                    <a:pt x="240" y="25236"/>
                  </a:cubicBezTo>
                  <a:cubicBezTo>
                    <a:pt x="4086" y="25236"/>
                    <a:pt x="16034" y="40260"/>
                    <a:pt x="15052" y="42169"/>
                  </a:cubicBezTo>
                  <a:cubicBezTo>
                    <a:pt x="17344" y="39865"/>
                    <a:pt x="19431" y="37368"/>
                    <a:pt x="21289" y="34700"/>
                  </a:cubicBezTo>
                  <a:cubicBezTo>
                    <a:pt x="21289" y="34700"/>
                    <a:pt x="22635" y="39421"/>
                    <a:pt x="22179" y="46445"/>
                  </a:cubicBezTo>
                  <a:cubicBezTo>
                    <a:pt x="21107" y="51473"/>
                    <a:pt x="19659" y="56399"/>
                    <a:pt x="17857" y="61211"/>
                  </a:cubicBezTo>
                  <a:cubicBezTo>
                    <a:pt x="17857" y="61211"/>
                    <a:pt x="30529" y="69873"/>
                    <a:pt x="44150" y="69873"/>
                  </a:cubicBezTo>
                  <a:cubicBezTo>
                    <a:pt x="44367" y="69873"/>
                    <a:pt x="44584" y="69871"/>
                    <a:pt x="44802" y="69866"/>
                  </a:cubicBezTo>
                  <a:cubicBezTo>
                    <a:pt x="45532" y="69855"/>
                    <a:pt x="71576" y="65533"/>
                    <a:pt x="71576" y="65533"/>
                  </a:cubicBezTo>
                  <a:cubicBezTo>
                    <a:pt x="71576" y="65533"/>
                    <a:pt x="65646" y="44540"/>
                    <a:pt x="66353" y="40048"/>
                  </a:cubicBezTo>
                  <a:cubicBezTo>
                    <a:pt x="67076" y="35600"/>
                    <a:pt x="67809" y="35578"/>
                    <a:pt x="67824" y="35578"/>
                  </a:cubicBezTo>
                  <a:cubicBezTo>
                    <a:pt x="67824" y="35578"/>
                    <a:pt x="67824" y="35578"/>
                    <a:pt x="67824" y="35578"/>
                  </a:cubicBezTo>
                  <a:cubicBezTo>
                    <a:pt x="70629" y="37528"/>
                    <a:pt x="73332" y="39614"/>
                    <a:pt x="75920" y="41849"/>
                  </a:cubicBezTo>
                  <a:cubicBezTo>
                    <a:pt x="73889" y="39134"/>
                    <a:pt x="85380" y="24749"/>
                    <a:pt x="90220" y="24749"/>
                  </a:cubicBezTo>
                  <a:cubicBezTo>
                    <a:pt x="90462" y="24749"/>
                    <a:pt x="90686" y="24784"/>
                    <a:pt x="90892" y="24859"/>
                  </a:cubicBezTo>
                  <a:cubicBezTo>
                    <a:pt x="85008" y="18360"/>
                    <a:pt x="75054" y="9602"/>
                    <a:pt x="69512" y="5873"/>
                  </a:cubicBezTo>
                  <a:cubicBezTo>
                    <a:pt x="60823" y="1"/>
                    <a:pt x="45840" y="1"/>
                    <a:pt x="45840" y="1"/>
                  </a:cubicBezTo>
                  <a:lnTo>
                    <a:pt x="45634" y="286"/>
                  </a:lnTo>
                  <a:lnTo>
                    <a:pt x="45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3962;p71">
              <a:extLst>
                <a:ext uri="{FF2B5EF4-FFF2-40B4-BE49-F238E27FC236}">
                  <a16:creationId xmlns:a16="http://schemas.microsoft.com/office/drawing/2014/main" id="{F89B2F18-849C-9CBB-6355-CBF97B90CBAD}"/>
                </a:ext>
              </a:extLst>
            </p:cNvPr>
            <p:cNvSpPr/>
            <p:nvPr/>
          </p:nvSpPr>
          <p:spPr>
            <a:xfrm>
              <a:off x="1466350" y="1257675"/>
              <a:ext cx="852625" cy="722625"/>
            </a:xfrm>
            <a:custGeom>
              <a:avLst/>
              <a:gdLst/>
              <a:ahLst/>
              <a:cxnLst/>
              <a:rect l="l" t="t" r="r" b="b"/>
              <a:pathLst>
                <a:path w="34105" h="28905" extrusionOk="0">
                  <a:moveTo>
                    <a:pt x="18352" y="1"/>
                  </a:moveTo>
                  <a:cubicBezTo>
                    <a:pt x="16836" y="1"/>
                    <a:pt x="15364" y="2062"/>
                    <a:pt x="16315" y="4043"/>
                  </a:cubicBezTo>
                  <a:cubicBezTo>
                    <a:pt x="17626" y="6346"/>
                    <a:pt x="18401" y="8649"/>
                    <a:pt x="17523" y="8991"/>
                  </a:cubicBezTo>
                  <a:cubicBezTo>
                    <a:pt x="17523" y="8991"/>
                    <a:pt x="11366" y="3929"/>
                    <a:pt x="9142" y="3130"/>
                  </a:cubicBezTo>
                  <a:cubicBezTo>
                    <a:pt x="8803" y="2978"/>
                    <a:pt x="8476" y="2911"/>
                    <a:pt x="8168" y="2911"/>
                  </a:cubicBezTo>
                  <a:cubicBezTo>
                    <a:pt x="6351" y="2911"/>
                    <a:pt x="5208" y="5256"/>
                    <a:pt x="6349" y="6426"/>
                  </a:cubicBezTo>
                  <a:lnTo>
                    <a:pt x="5174" y="5730"/>
                  </a:lnTo>
                  <a:cubicBezTo>
                    <a:pt x="4831" y="5534"/>
                    <a:pt x="4489" y="5447"/>
                    <a:pt x="4161" y="5447"/>
                  </a:cubicBezTo>
                  <a:cubicBezTo>
                    <a:pt x="2207" y="5447"/>
                    <a:pt x="781" y="8539"/>
                    <a:pt x="2734" y="9858"/>
                  </a:cubicBezTo>
                  <a:lnTo>
                    <a:pt x="6383" y="12310"/>
                  </a:lnTo>
                  <a:lnTo>
                    <a:pt x="3817" y="11226"/>
                  </a:lnTo>
                  <a:cubicBezTo>
                    <a:pt x="3582" y="11106"/>
                    <a:pt x="3350" y="11052"/>
                    <a:pt x="3125" y="11052"/>
                  </a:cubicBezTo>
                  <a:cubicBezTo>
                    <a:pt x="1298" y="11052"/>
                    <a:pt x="1" y="14638"/>
                    <a:pt x="2438" y="15673"/>
                  </a:cubicBezTo>
                  <a:lnTo>
                    <a:pt x="4969" y="17008"/>
                  </a:lnTo>
                  <a:cubicBezTo>
                    <a:pt x="4901" y="17000"/>
                    <a:pt x="4834" y="16996"/>
                    <a:pt x="4769" y="16996"/>
                  </a:cubicBezTo>
                  <a:cubicBezTo>
                    <a:pt x="2973" y="16996"/>
                    <a:pt x="2381" y="19789"/>
                    <a:pt x="3977" y="20714"/>
                  </a:cubicBezTo>
                  <a:cubicBezTo>
                    <a:pt x="6235" y="22105"/>
                    <a:pt x="8652" y="23245"/>
                    <a:pt x="11172" y="24112"/>
                  </a:cubicBezTo>
                  <a:cubicBezTo>
                    <a:pt x="14764" y="25343"/>
                    <a:pt x="21389" y="25469"/>
                    <a:pt x="21389" y="25469"/>
                  </a:cubicBezTo>
                  <a:cubicBezTo>
                    <a:pt x="21559" y="27089"/>
                    <a:pt x="23305" y="28844"/>
                    <a:pt x="24166" y="28844"/>
                  </a:cubicBezTo>
                  <a:cubicBezTo>
                    <a:pt x="24172" y="28844"/>
                    <a:pt x="24177" y="28844"/>
                    <a:pt x="24183" y="28844"/>
                  </a:cubicBezTo>
                  <a:cubicBezTo>
                    <a:pt x="24343" y="28885"/>
                    <a:pt x="24510" y="28904"/>
                    <a:pt x="24681" y="28904"/>
                  </a:cubicBezTo>
                  <a:cubicBezTo>
                    <a:pt x="28335" y="28904"/>
                    <a:pt x="34104" y="19930"/>
                    <a:pt x="30716" y="16107"/>
                  </a:cubicBezTo>
                  <a:cubicBezTo>
                    <a:pt x="30716" y="16107"/>
                    <a:pt x="28709" y="15125"/>
                    <a:pt x="27179" y="15125"/>
                  </a:cubicBezTo>
                  <a:cubicBezTo>
                    <a:pt x="27153" y="15125"/>
                    <a:pt x="27127" y="15126"/>
                    <a:pt x="27102" y="15126"/>
                  </a:cubicBezTo>
                  <a:cubicBezTo>
                    <a:pt x="25597" y="9630"/>
                    <a:pt x="23225" y="4761"/>
                    <a:pt x="19690" y="645"/>
                  </a:cubicBezTo>
                  <a:cubicBezTo>
                    <a:pt x="19286" y="195"/>
                    <a:pt x="18817" y="1"/>
                    <a:pt x="18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3963;p71">
              <a:extLst>
                <a:ext uri="{FF2B5EF4-FFF2-40B4-BE49-F238E27FC236}">
                  <a16:creationId xmlns:a16="http://schemas.microsoft.com/office/drawing/2014/main" id="{956E6E24-5C75-A076-413C-C3540053EFDC}"/>
                </a:ext>
              </a:extLst>
            </p:cNvPr>
            <p:cNvSpPr/>
            <p:nvPr/>
          </p:nvSpPr>
          <p:spPr>
            <a:xfrm>
              <a:off x="1964000" y="1635825"/>
              <a:ext cx="217900" cy="258600"/>
            </a:xfrm>
            <a:custGeom>
              <a:avLst/>
              <a:gdLst/>
              <a:ahLst/>
              <a:cxnLst/>
              <a:rect l="l" t="t" r="r" b="b"/>
              <a:pathLst>
                <a:path w="8716" h="10344" extrusionOk="0">
                  <a:moveTo>
                    <a:pt x="7196" y="0"/>
                  </a:moveTo>
                  <a:cubicBezTo>
                    <a:pt x="7937" y="6112"/>
                    <a:pt x="2623" y="10046"/>
                    <a:pt x="1" y="10206"/>
                  </a:cubicBezTo>
                  <a:lnTo>
                    <a:pt x="1483" y="10343"/>
                  </a:lnTo>
                  <a:cubicBezTo>
                    <a:pt x="1505" y="10343"/>
                    <a:pt x="1527" y="10343"/>
                    <a:pt x="1549" y="10343"/>
                  </a:cubicBezTo>
                  <a:cubicBezTo>
                    <a:pt x="5465" y="10343"/>
                    <a:pt x="8715" y="4343"/>
                    <a:pt x="7196" y="0"/>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964;p71">
              <a:extLst>
                <a:ext uri="{FF2B5EF4-FFF2-40B4-BE49-F238E27FC236}">
                  <a16:creationId xmlns:a16="http://schemas.microsoft.com/office/drawing/2014/main" id="{DC50CA41-77CF-CFC6-7271-2FFBBEA42C96}"/>
                </a:ext>
              </a:extLst>
            </p:cNvPr>
            <p:cNvSpPr/>
            <p:nvPr/>
          </p:nvSpPr>
          <p:spPr>
            <a:xfrm>
              <a:off x="1904425" y="1453950"/>
              <a:ext cx="37650" cy="63025"/>
            </a:xfrm>
            <a:custGeom>
              <a:avLst/>
              <a:gdLst/>
              <a:ahLst/>
              <a:cxnLst/>
              <a:rect l="l" t="t" r="r" b="b"/>
              <a:pathLst>
                <a:path w="1506" h="2521" extrusionOk="0">
                  <a:moveTo>
                    <a:pt x="343" y="0"/>
                  </a:moveTo>
                  <a:lnTo>
                    <a:pt x="343" y="0"/>
                  </a:lnTo>
                  <a:cubicBezTo>
                    <a:pt x="400" y="582"/>
                    <a:pt x="308" y="969"/>
                    <a:pt x="0" y="1140"/>
                  </a:cubicBezTo>
                  <a:lnTo>
                    <a:pt x="1506" y="2520"/>
                  </a:lnTo>
                  <a:lnTo>
                    <a:pt x="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3965;p71">
              <a:extLst>
                <a:ext uri="{FF2B5EF4-FFF2-40B4-BE49-F238E27FC236}">
                  <a16:creationId xmlns:a16="http://schemas.microsoft.com/office/drawing/2014/main" id="{F8851CC0-E7FA-B542-3CA9-2CBBE28EF8DC}"/>
                </a:ext>
              </a:extLst>
            </p:cNvPr>
            <p:cNvSpPr/>
            <p:nvPr/>
          </p:nvSpPr>
          <p:spPr>
            <a:xfrm>
              <a:off x="1608525" y="1693125"/>
              <a:ext cx="162800" cy="66725"/>
            </a:xfrm>
            <a:custGeom>
              <a:avLst/>
              <a:gdLst/>
              <a:ahLst/>
              <a:cxnLst/>
              <a:rect l="l" t="t" r="r" b="b"/>
              <a:pathLst>
                <a:path w="6512" h="2669" extrusionOk="0">
                  <a:moveTo>
                    <a:pt x="0" y="0"/>
                  </a:moveTo>
                  <a:lnTo>
                    <a:pt x="6409" y="2668"/>
                  </a:lnTo>
                  <a:lnTo>
                    <a:pt x="6511" y="19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3966;p71">
              <a:extLst>
                <a:ext uri="{FF2B5EF4-FFF2-40B4-BE49-F238E27FC236}">
                  <a16:creationId xmlns:a16="http://schemas.microsoft.com/office/drawing/2014/main" id="{7670ADD7-7F9D-11CD-5852-5E4E59153ABB}"/>
                </a:ext>
              </a:extLst>
            </p:cNvPr>
            <p:cNvSpPr/>
            <p:nvPr/>
          </p:nvSpPr>
          <p:spPr>
            <a:xfrm>
              <a:off x="1638750" y="1573100"/>
              <a:ext cx="157950" cy="88675"/>
            </a:xfrm>
            <a:custGeom>
              <a:avLst/>
              <a:gdLst/>
              <a:ahLst/>
              <a:cxnLst/>
              <a:rect l="l" t="t" r="r" b="b"/>
              <a:pathLst>
                <a:path w="6318" h="3547" extrusionOk="0">
                  <a:moveTo>
                    <a:pt x="0" y="1"/>
                  </a:moveTo>
                  <a:lnTo>
                    <a:pt x="5987" y="3547"/>
                  </a:lnTo>
                  <a:lnTo>
                    <a:pt x="6317" y="28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3967;p71">
              <a:extLst>
                <a:ext uri="{FF2B5EF4-FFF2-40B4-BE49-F238E27FC236}">
                  <a16:creationId xmlns:a16="http://schemas.microsoft.com/office/drawing/2014/main" id="{484D3F03-A782-7C75-020B-2963564D8358}"/>
                </a:ext>
              </a:extLst>
            </p:cNvPr>
            <p:cNvSpPr/>
            <p:nvPr/>
          </p:nvSpPr>
          <p:spPr>
            <a:xfrm>
              <a:off x="1625050" y="1418300"/>
              <a:ext cx="220950" cy="163950"/>
            </a:xfrm>
            <a:custGeom>
              <a:avLst/>
              <a:gdLst/>
              <a:ahLst/>
              <a:cxnLst/>
              <a:rect l="l" t="t" r="r" b="b"/>
              <a:pathLst>
                <a:path w="8838" h="6558" extrusionOk="0">
                  <a:moveTo>
                    <a:pt x="1" y="1"/>
                  </a:moveTo>
                  <a:lnTo>
                    <a:pt x="8291" y="6557"/>
                  </a:lnTo>
                  <a:lnTo>
                    <a:pt x="8838" y="58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3968;p71">
              <a:extLst>
                <a:ext uri="{FF2B5EF4-FFF2-40B4-BE49-F238E27FC236}">
                  <a16:creationId xmlns:a16="http://schemas.microsoft.com/office/drawing/2014/main" id="{3EB2310B-9CA3-EFB5-D332-4E9CC8DD356B}"/>
                </a:ext>
              </a:extLst>
            </p:cNvPr>
            <p:cNvSpPr/>
            <p:nvPr/>
          </p:nvSpPr>
          <p:spPr>
            <a:xfrm>
              <a:off x="1746200" y="1537475"/>
              <a:ext cx="127750" cy="268850"/>
            </a:xfrm>
            <a:custGeom>
              <a:avLst/>
              <a:gdLst/>
              <a:ahLst/>
              <a:cxnLst/>
              <a:rect l="l" t="t" r="r" b="b"/>
              <a:pathLst>
                <a:path w="5110" h="10754" extrusionOk="0">
                  <a:moveTo>
                    <a:pt x="5109" y="0"/>
                  </a:moveTo>
                  <a:cubicBezTo>
                    <a:pt x="1460" y="1836"/>
                    <a:pt x="1" y="7355"/>
                    <a:pt x="1004" y="10753"/>
                  </a:cubicBezTo>
                  <a:cubicBezTo>
                    <a:pt x="1027" y="6226"/>
                    <a:pt x="2019" y="3261"/>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3969;p71">
              <a:extLst>
                <a:ext uri="{FF2B5EF4-FFF2-40B4-BE49-F238E27FC236}">
                  <a16:creationId xmlns:a16="http://schemas.microsoft.com/office/drawing/2014/main" id="{A4B0D3DD-254E-DC55-2C2A-0E168A3215FE}"/>
                </a:ext>
              </a:extLst>
            </p:cNvPr>
            <p:cNvSpPr/>
            <p:nvPr/>
          </p:nvSpPr>
          <p:spPr>
            <a:xfrm>
              <a:off x="5299000" y="1257675"/>
              <a:ext cx="852625" cy="722625"/>
            </a:xfrm>
            <a:custGeom>
              <a:avLst/>
              <a:gdLst/>
              <a:ahLst/>
              <a:cxnLst/>
              <a:rect l="l" t="t" r="r" b="b"/>
              <a:pathLst>
                <a:path w="34105" h="28905" extrusionOk="0">
                  <a:moveTo>
                    <a:pt x="15750" y="1"/>
                  </a:moveTo>
                  <a:cubicBezTo>
                    <a:pt x="15287" y="1"/>
                    <a:pt x="14819" y="195"/>
                    <a:pt x="14415" y="645"/>
                  </a:cubicBezTo>
                  <a:cubicBezTo>
                    <a:pt x="10880" y="4761"/>
                    <a:pt x="8497" y="9630"/>
                    <a:pt x="7003" y="15126"/>
                  </a:cubicBezTo>
                  <a:cubicBezTo>
                    <a:pt x="6977" y="15126"/>
                    <a:pt x="6951" y="15125"/>
                    <a:pt x="6925" y="15125"/>
                  </a:cubicBezTo>
                  <a:cubicBezTo>
                    <a:pt x="5373" y="15125"/>
                    <a:pt x="3377" y="16107"/>
                    <a:pt x="3377" y="16107"/>
                  </a:cubicBezTo>
                  <a:cubicBezTo>
                    <a:pt x="1" y="19930"/>
                    <a:pt x="5770" y="28904"/>
                    <a:pt x="9414" y="28904"/>
                  </a:cubicBezTo>
                  <a:cubicBezTo>
                    <a:pt x="9585" y="28904"/>
                    <a:pt x="9751" y="28885"/>
                    <a:pt x="9911" y="28844"/>
                  </a:cubicBezTo>
                  <a:cubicBezTo>
                    <a:pt x="9917" y="28844"/>
                    <a:pt x="9922" y="28844"/>
                    <a:pt x="9928" y="28844"/>
                  </a:cubicBezTo>
                  <a:cubicBezTo>
                    <a:pt x="10789" y="28844"/>
                    <a:pt x="12535" y="27089"/>
                    <a:pt x="12705" y="25469"/>
                  </a:cubicBezTo>
                  <a:cubicBezTo>
                    <a:pt x="12705" y="25469"/>
                    <a:pt x="19330" y="25343"/>
                    <a:pt x="22933" y="24112"/>
                  </a:cubicBezTo>
                  <a:cubicBezTo>
                    <a:pt x="25442" y="23245"/>
                    <a:pt x="27859" y="22105"/>
                    <a:pt x="30117" y="20714"/>
                  </a:cubicBezTo>
                  <a:cubicBezTo>
                    <a:pt x="31712" y="19789"/>
                    <a:pt x="31121" y="16996"/>
                    <a:pt x="29325" y="16996"/>
                  </a:cubicBezTo>
                  <a:cubicBezTo>
                    <a:pt x="29260" y="16996"/>
                    <a:pt x="29193" y="17000"/>
                    <a:pt x="29125" y="17008"/>
                  </a:cubicBezTo>
                  <a:lnTo>
                    <a:pt x="31668" y="15673"/>
                  </a:lnTo>
                  <a:cubicBezTo>
                    <a:pt x="34105" y="14638"/>
                    <a:pt x="32807" y="11052"/>
                    <a:pt x="30972" y="11052"/>
                  </a:cubicBezTo>
                  <a:cubicBezTo>
                    <a:pt x="30746" y="11052"/>
                    <a:pt x="30513" y="11106"/>
                    <a:pt x="30277" y="11226"/>
                  </a:cubicBezTo>
                  <a:lnTo>
                    <a:pt x="27711" y="12310"/>
                  </a:lnTo>
                  <a:lnTo>
                    <a:pt x="31360" y="9858"/>
                  </a:lnTo>
                  <a:cubicBezTo>
                    <a:pt x="33323" y="8539"/>
                    <a:pt x="31898" y="5447"/>
                    <a:pt x="29944" y="5447"/>
                  </a:cubicBezTo>
                  <a:cubicBezTo>
                    <a:pt x="29617" y="5447"/>
                    <a:pt x="29274" y="5534"/>
                    <a:pt x="28931" y="5730"/>
                  </a:cubicBezTo>
                  <a:lnTo>
                    <a:pt x="27734" y="6426"/>
                  </a:lnTo>
                  <a:cubicBezTo>
                    <a:pt x="28884" y="5256"/>
                    <a:pt x="27751" y="2911"/>
                    <a:pt x="25937" y="2911"/>
                  </a:cubicBezTo>
                  <a:cubicBezTo>
                    <a:pt x="25629" y="2911"/>
                    <a:pt x="25302" y="2978"/>
                    <a:pt x="24963" y="3130"/>
                  </a:cubicBezTo>
                  <a:cubicBezTo>
                    <a:pt x="22716" y="3929"/>
                    <a:pt x="16559" y="8991"/>
                    <a:pt x="16559" y="8991"/>
                  </a:cubicBezTo>
                  <a:cubicBezTo>
                    <a:pt x="15704" y="8649"/>
                    <a:pt x="16456" y="6346"/>
                    <a:pt x="17768" y="4043"/>
                  </a:cubicBezTo>
                  <a:cubicBezTo>
                    <a:pt x="18719" y="2062"/>
                    <a:pt x="17259" y="1"/>
                    <a:pt x="15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3970;p71">
              <a:extLst>
                <a:ext uri="{FF2B5EF4-FFF2-40B4-BE49-F238E27FC236}">
                  <a16:creationId xmlns:a16="http://schemas.microsoft.com/office/drawing/2014/main" id="{9611E2A3-72EE-7CA1-A8B8-0F75E63EC6E8}"/>
                </a:ext>
              </a:extLst>
            </p:cNvPr>
            <p:cNvSpPr/>
            <p:nvPr/>
          </p:nvSpPr>
          <p:spPr>
            <a:xfrm>
              <a:off x="5435800" y="1635825"/>
              <a:ext cx="218175" cy="258600"/>
            </a:xfrm>
            <a:custGeom>
              <a:avLst/>
              <a:gdLst/>
              <a:ahLst/>
              <a:cxnLst/>
              <a:rect l="l" t="t" r="r" b="b"/>
              <a:pathLst>
                <a:path w="8727" h="10344" extrusionOk="0">
                  <a:moveTo>
                    <a:pt x="1531" y="0"/>
                  </a:moveTo>
                  <a:lnTo>
                    <a:pt x="1531" y="0"/>
                  </a:lnTo>
                  <a:cubicBezTo>
                    <a:pt x="1" y="4343"/>
                    <a:pt x="3239" y="10343"/>
                    <a:pt x="7166" y="10343"/>
                  </a:cubicBezTo>
                  <a:cubicBezTo>
                    <a:pt x="7188" y="10343"/>
                    <a:pt x="7211" y="10343"/>
                    <a:pt x="7233" y="10343"/>
                  </a:cubicBezTo>
                  <a:lnTo>
                    <a:pt x="8727" y="10206"/>
                  </a:lnTo>
                  <a:cubicBezTo>
                    <a:pt x="6104" y="10046"/>
                    <a:pt x="790" y="6112"/>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3971;p71">
              <a:extLst>
                <a:ext uri="{FF2B5EF4-FFF2-40B4-BE49-F238E27FC236}">
                  <a16:creationId xmlns:a16="http://schemas.microsoft.com/office/drawing/2014/main" id="{FFBB97CC-8B50-319A-206F-5834EE08891B}"/>
                </a:ext>
              </a:extLst>
            </p:cNvPr>
            <p:cNvSpPr/>
            <p:nvPr/>
          </p:nvSpPr>
          <p:spPr>
            <a:xfrm>
              <a:off x="5675625" y="1453950"/>
              <a:ext cx="37350" cy="63025"/>
            </a:xfrm>
            <a:custGeom>
              <a:avLst/>
              <a:gdLst/>
              <a:ahLst/>
              <a:cxnLst/>
              <a:rect l="l" t="t" r="r" b="b"/>
              <a:pathLst>
                <a:path w="1494" h="2521" extrusionOk="0">
                  <a:moveTo>
                    <a:pt x="1152" y="0"/>
                  </a:moveTo>
                  <a:lnTo>
                    <a:pt x="0" y="2520"/>
                  </a:lnTo>
                  <a:lnTo>
                    <a:pt x="1494" y="1140"/>
                  </a:lnTo>
                  <a:cubicBezTo>
                    <a:pt x="1209" y="969"/>
                    <a:pt x="1095" y="582"/>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3972;p71">
              <a:extLst>
                <a:ext uri="{FF2B5EF4-FFF2-40B4-BE49-F238E27FC236}">
                  <a16:creationId xmlns:a16="http://schemas.microsoft.com/office/drawing/2014/main" id="{33CD23B7-A749-201C-59E0-583867094A13}"/>
                </a:ext>
              </a:extLst>
            </p:cNvPr>
            <p:cNvSpPr/>
            <p:nvPr/>
          </p:nvSpPr>
          <p:spPr>
            <a:xfrm>
              <a:off x="5846650" y="1693125"/>
              <a:ext cx="162800" cy="66725"/>
            </a:xfrm>
            <a:custGeom>
              <a:avLst/>
              <a:gdLst/>
              <a:ahLst/>
              <a:cxnLst/>
              <a:rect l="l" t="t" r="r" b="b"/>
              <a:pathLst>
                <a:path w="6512" h="2669" extrusionOk="0">
                  <a:moveTo>
                    <a:pt x="6512" y="0"/>
                  </a:moveTo>
                  <a:lnTo>
                    <a:pt x="1" y="1939"/>
                  </a:lnTo>
                  <a:lnTo>
                    <a:pt x="103" y="2668"/>
                  </a:lnTo>
                  <a:lnTo>
                    <a:pt x="6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3973;p71">
              <a:extLst>
                <a:ext uri="{FF2B5EF4-FFF2-40B4-BE49-F238E27FC236}">
                  <a16:creationId xmlns:a16="http://schemas.microsoft.com/office/drawing/2014/main" id="{CC9BB1FB-8637-EA6F-0252-99BFFB233E43}"/>
                </a:ext>
              </a:extLst>
            </p:cNvPr>
            <p:cNvSpPr/>
            <p:nvPr/>
          </p:nvSpPr>
          <p:spPr>
            <a:xfrm>
              <a:off x="5821000" y="1573100"/>
              <a:ext cx="158250" cy="88675"/>
            </a:xfrm>
            <a:custGeom>
              <a:avLst/>
              <a:gdLst/>
              <a:ahLst/>
              <a:cxnLst/>
              <a:rect l="l" t="t" r="r" b="b"/>
              <a:pathLst>
                <a:path w="6330" h="3547" extrusionOk="0">
                  <a:moveTo>
                    <a:pt x="6329" y="1"/>
                  </a:moveTo>
                  <a:lnTo>
                    <a:pt x="1" y="2806"/>
                  </a:lnTo>
                  <a:lnTo>
                    <a:pt x="331" y="3547"/>
                  </a:lnTo>
                  <a:lnTo>
                    <a:pt x="6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3974;p71">
              <a:extLst>
                <a:ext uri="{FF2B5EF4-FFF2-40B4-BE49-F238E27FC236}">
                  <a16:creationId xmlns:a16="http://schemas.microsoft.com/office/drawing/2014/main" id="{5F53C0C1-5C10-ED5D-BDD6-228455940BFF}"/>
                </a:ext>
              </a:extLst>
            </p:cNvPr>
            <p:cNvSpPr/>
            <p:nvPr/>
          </p:nvSpPr>
          <p:spPr>
            <a:xfrm>
              <a:off x="5771400" y="1418300"/>
              <a:ext cx="220950" cy="163950"/>
            </a:xfrm>
            <a:custGeom>
              <a:avLst/>
              <a:gdLst/>
              <a:ahLst/>
              <a:cxnLst/>
              <a:rect l="l" t="t" r="r" b="b"/>
              <a:pathLst>
                <a:path w="8838" h="6558" extrusionOk="0">
                  <a:moveTo>
                    <a:pt x="8838" y="1"/>
                  </a:moveTo>
                  <a:lnTo>
                    <a:pt x="1" y="5816"/>
                  </a:lnTo>
                  <a:lnTo>
                    <a:pt x="571" y="6557"/>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3975;p71">
              <a:extLst>
                <a:ext uri="{FF2B5EF4-FFF2-40B4-BE49-F238E27FC236}">
                  <a16:creationId xmlns:a16="http://schemas.microsoft.com/office/drawing/2014/main" id="{D48B21CA-7847-84B6-0E5B-4F4306B3A985}"/>
                </a:ext>
              </a:extLst>
            </p:cNvPr>
            <p:cNvSpPr/>
            <p:nvPr/>
          </p:nvSpPr>
          <p:spPr>
            <a:xfrm>
              <a:off x="5744025" y="1537475"/>
              <a:ext cx="127175" cy="268850"/>
            </a:xfrm>
            <a:custGeom>
              <a:avLst/>
              <a:gdLst/>
              <a:ahLst/>
              <a:cxnLst/>
              <a:rect l="l" t="t" r="r" b="b"/>
              <a:pathLst>
                <a:path w="5087" h="10754" extrusionOk="0">
                  <a:moveTo>
                    <a:pt x="1" y="0"/>
                  </a:moveTo>
                  <a:cubicBezTo>
                    <a:pt x="3080" y="3261"/>
                    <a:pt x="4083" y="6226"/>
                    <a:pt x="4106" y="10753"/>
                  </a:cubicBezTo>
                  <a:cubicBezTo>
                    <a:pt x="5086" y="7355"/>
                    <a:pt x="3650" y="183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3976;p71">
              <a:extLst>
                <a:ext uri="{FF2B5EF4-FFF2-40B4-BE49-F238E27FC236}">
                  <a16:creationId xmlns:a16="http://schemas.microsoft.com/office/drawing/2014/main" id="{0168A75C-51AD-734C-5833-9B2BD522ABFC}"/>
                </a:ext>
              </a:extLst>
            </p:cNvPr>
            <p:cNvSpPr/>
            <p:nvPr/>
          </p:nvSpPr>
          <p:spPr>
            <a:xfrm>
              <a:off x="3140200" y="1623550"/>
              <a:ext cx="55050" cy="303075"/>
            </a:xfrm>
            <a:custGeom>
              <a:avLst/>
              <a:gdLst/>
              <a:ahLst/>
              <a:cxnLst/>
              <a:rect l="l" t="t" r="r" b="b"/>
              <a:pathLst>
                <a:path w="2202" h="12123" extrusionOk="0">
                  <a:moveTo>
                    <a:pt x="1" y="1"/>
                  </a:moveTo>
                  <a:lnTo>
                    <a:pt x="947" y="12122"/>
                  </a:lnTo>
                  <a:lnTo>
                    <a:pt x="2201" y="10389"/>
                  </a:lnTo>
                  <a:lnTo>
                    <a:pt x="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3977;p71">
              <a:extLst>
                <a:ext uri="{FF2B5EF4-FFF2-40B4-BE49-F238E27FC236}">
                  <a16:creationId xmlns:a16="http://schemas.microsoft.com/office/drawing/2014/main" id="{635A2391-E236-1E2A-7B7F-ED9F2380FCA4}"/>
                </a:ext>
              </a:extLst>
            </p:cNvPr>
            <p:cNvSpPr/>
            <p:nvPr/>
          </p:nvSpPr>
          <p:spPr>
            <a:xfrm>
              <a:off x="4358600" y="1721325"/>
              <a:ext cx="86975" cy="216700"/>
            </a:xfrm>
            <a:custGeom>
              <a:avLst/>
              <a:gdLst/>
              <a:ahLst/>
              <a:cxnLst/>
              <a:rect l="l" t="t" r="r" b="b"/>
              <a:pathLst>
                <a:path w="3479" h="8668" extrusionOk="0">
                  <a:moveTo>
                    <a:pt x="3478" y="1"/>
                  </a:moveTo>
                  <a:lnTo>
                    <a:pt x="0" y="7356"/>
                  </a:lnTo>
                  <a:lnTo>
                    <a:pt x="1859" y="8667"/>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3978;p71">
              <a:extLst>
                <a:ext uri="{FF2B5EF4-FFF2-40B4-BE49-F238E27FC236}">
                  <a16:creationId xmlns:a16="http://schemas.microsoft.com/office/drawing/2014/main" id="{71202C3D-9CF4-A3C6-620A-47B74972F989}"/>
                </a:ext>
              </a:extLst>
            </p:cNvPr>
            <p:cNvSpPr/>
            <p:nvPr/>
          </p:nvSpPr>
          <p:spPr>
            <a:xfrm>
              <a:off x="4966925" y="1797725"/>
              <a:ext cx="87550" cy="54775"/>
            </a:xfrm>
            <a:custGeom>
              <a:avLst/>
              <a:gdLst/>
              <a:ahLst/>
              <a:cxnLst/>
              <a:rect l="l" t="t" r="r" b="b"/>
              <a:pathLst>
                <a:path w="3502" h="2191" extrusionOk="0">
                  <a:moveTo>
                    <a:pt x="2783" y="1"/>
                  </a:moveTo>
                  <a:lnTo>
                    <a:pt x="1" y="2190"/>
                  </a:lnTo>
                  <a:lnTo>
                    <a:pt x="3501" y="845"/>
                  </a:lnTo>
                  <a:lnTo>
                    <a:pt x="2783"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979;p71">
              <a:extLst>
                <a:ext uri="{FF2B5EF4-FFF2-40B4-BE49-F238E27FC236}">
                  <a16:creationId xmlns:a16="http://schemas.microsoft.com/office/drawing/2014/main" id="{3F0E2147-5447-A733-F5B2-B96D245157D2}"/>
                </a:ext>
              </a:extLst>
            </p:cNvPr>
            <p:cNvSpPr/>
            <p:nvPr/>
          </p:nvSpPr>
          <p:spPr>
            <a:xfrm>
              <a:off x="2552950" y="1781200"/>
              <a:ext cx="137425" cy="95800"/>
            </a:xfrm>
            <a:custGeom>
              <a:avLst/>
              <a:gdLst/>
              <a:ahLst/>
              <a:cxnLst/>
              <a:rect l="l" t="t" r="r" b="b"/>
              <a:pathLst>
                <a:path w="5497" h="3832" extrusionOk="0">
                  <a:moveTo>
                    <a:pt x="1312" y="1"/>
                  </a:moveTo>
                  <a:lnTo>
                    <a:pt x="1" y="1506"/>
                  </a:lnTo>
                  <a:lnTo>
                    <a:pt x="5497" y="3832"/>
                  </a:lnTo>
                  <a:lnTo>
                    <a:pt x="1312"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3980;p71">
              <a:extLst>
                <a:ext uri="{FF2B5EF4-FFF2-40B4-BE49-F238E27FC236}">
                  <a16:creationId xmlns:a16="http://schemas.microsoft.com/office/drawing/2014/main" id="{C53F40F5-0885-2CCF-BA9B-8AE3083C9EA5}"/>
                </a:ext>
              </a:extLst>
            </p:cNvPr>
            <p:cNvSpPr/>
            <p:nvPr/>
          </p:nvSpPr>
          <p:spPr>
            <a:xfrm>
              <a:off x="3246250" y="2889250"/>
              <a:ext cx="962125" cy="385750"/>
            </a:xfrm>
            <a:custGeom>
              <a:avLst/>
              <a:gdLst/>
              <a:ahLst/>
              <a:cxnLst/>
              <a:rect l="l" t="t" r="r" b="b"/>
              <a:pathLst>
                <a:path w="38485" h="15430" extrusionOk="0">
                  <a:moveTo>
                    <a:pt x="37977" y="0"/>
                  </a:moveTo>
                  <a:cubicBezTo>
                    <a:pt x="31902" y="0"/>
                    <a:pt x="24796" y="1819"/>
                    <a:pt x="20708" y="5087"/>
                  </a:cubicBezTo>
                  <a:cubicBezTo>
                    <a:pt x="16714" y="2864"/>
                    <a:pt x="12242" y="1948"/>
                    <a:pt x="7753" y="1948"/>
                  </a:cubicBezTo>
                  <a:cubicBezTo>
                    <a:pt x="7590" y="1948"/>
                    <a:pt x="7427" y="1949"/>
                    <a:pt x="7264" y="1951"/>
                  </a:cubicBezTo>
                  <a:cubicBezTo>
                    <a:pt x="12179" y="2225"/>
                    <a:pt x="15942" y="3342"/>
                    <a:pt x="19237" y="5520"/>
                  </a:cubicBezTo>
                  <a:cubicBezTo>
                    <a:pt x="17795" y="5230"/>
                    <a:pt x="16414" y="5093"/>
                    <a:pt x="15083" y="5093"/>
                  </a:cubicBezTo>
                  <a:cubicBezTo>
                    <a:pt x="9458" y="5093"/>
                    <a:pt x="4722" y="7547"/>
                    <a:pt x="0" y="11290"/>
                  </a:cubicBezTo>
                  <a:lnTo>
                    <a:pt x="0" y="11290"/>
                  </a:lnTo>
                  <a:cubicBezTo>
                    <a:pt x="4905" y="8041"/>
                    <a:pt x="9936" y="6015"/>
                    <a:pt x="15172" y="6015"/>
                  </a:cubicBezTo>
                  <a:cubicBezTo>
                    <a:pt x="16643" y="6015"/>
                    <a:pt x="18131" y="6175"/>
                    <a:pt x="19636" y="6512"/>
                  </a:cubicBezTo>
                  <a:cubicBezTo>
                    <a:pt x="14573" y="7539"/>
                    <a:pt x="11130" y="10960"/>
                    <a:pt x="8382" y="15429"/>
                  </a:cubicBezTo>
                  <a:cubicBezTo>
                    <a:pt x="11643" y="11393"/>
                    <a:pt x="15371" y="8325"/>
                    <a:pt x="20126" y="7231"/>
                  </a:cubicBezTo>
                  <a:cubicBezTo>
                    <a:pt x="23969" y="7812"/>
                    <a:pt x="27823" y="10355"/>
                    <a:pt x="31643" y="13958"/>
                  </a:cubicBezTo>
                  <a:cubicBezTo>
                    <a:pt x="28975" y="10515"/>
                    <a:pt x="25862" y="7801"/>
                    <a:pt x="21552" y="7060"/>
                  </a:cubicBezTo>
                  <a:cubicBezTo>
                    <a:pt x="24069" y="6448"/>
                    <a:pt x="26562" y="6138"/>
                    <a:pt x="29032" y="6138"/>
                  </a:cubicBezTo>
                  <a:cubicBezTo>
                    <a:pt x="32223" y="6138"/>
                    <a:pt x="35374" y="6656"/>
                    <a:pt x="38485" y="7710"/>
                  </a:cubicBezTo>
                  <a:cubicBezTo>
                    <a:pt x="35117" y="6015"/>
                    <a:pt x="31252" y="5172"/>
                    <a:pt x="27453" y="5172"/>
                  </a:cubicBezTo>
                  <a:cubicBezTo>
                    <a:pt x="25322" y="5172"/>
                    <a:pt x="23212" y="5437"/>
                    <a:pt x="21221" y="5965"/>
                  </a:cubicBezTo>
                  <a:cubicBezTo>
                    <a:pt x="24756" y="2738"/>
                    <a:pt x="31256" y="697"/>
                    <a:pt x="38257" y="1"/>
                  </a:cubicBezTo>
                  <a:cubicBezTo>
                    <a:pt x="38164" y="1"/>
                    <a:pt x="38070" y="0"/>
                    <a:pt x="37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981;p71">
              <a:extLst>
                <a:ext uri="{FF2B5EF4-FFF2-40B4-BE49-F238E27FC236}">
                  <a16:creationId xmlns:a16="http://schemas.microsoft.com/office/drawing/2014/main" id="{E83E49C7-1AAE-F32A-00D9-BD5AE26312F8}"/>
                </a:ext>
              </a:extLst>
            </p:cNvPr>
            <p:cNvSpPr/>
            <p:nvPr/>
          </p:nvSpPr>
          <p:spPr>
            <a:xfrm>
              <a:off x="3255650" y="2697125"/>
              <a:ext cx="1043400" cy="210125"/>
            </a:xfrm>
            <a:custGeom>
              <a:avLst/>
              <a:gdLst/>
              <a:ahLst/>
              <a:cxnLst/>
              <a:rect l="l" t="t" r="r" b="b"/>
              <a:pathLst>
                <a:path w="41736" h="8405" extrusionOk="0">
                  <a:moveTo>
                    <a:pt x="1" y="1"/>
                  </a:moveTo>
                  <a:lnTo>
                    <a:pt x="1" y="1"/>
                  </a:lnTo>
                  <a:cubicBezTo>
                    <a:pt x="2" y="2"/>
                    <a:pt x="13969" y="8405"/>
                    <a:pt x="20378" y="8405"/>
                  </a:cubicBezTo>
                  <a:cubicBezTo>
                    <a:pt x="26775" y="8405"/>
                    <a:pt x="33172" y="2612"/>
                    <a:pt x="41735" y="1232"/>
                  </a:cubicBezTo>
                  <a:lnTo>
                    <a:pt x="41735" y="1232"/>
                  </a:lnTo>
                  <a:cubicBezTo>
                    <a:pt x="34708" y="1733"/>
                    <a:pt x="25538" y="7687"/>
                    <a:pt x="20489" y="7687"/>
                  </a:cubicBezTo>
                  <a:cubicBezTo>
                    <a:pt x="20475" y="7687"/>
                    <a:pt x="20460" y="7687"/>
                    <a:pt x="20446" y="7686"/>
                  </a:cubicBezTo>
                  <a:cubicBezTo>
                    <a:pt x="15395" y="7664"/>
                    <a:pt x="2"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982;p71">
              <a:extLst>
                <a:ext uri="{FF2B5EF4-FFF2-40B4-BE49-F238E27FC236}">
                  <a16:creationId xmlns:a16="http://schemas.microsoft.com/office/drawing/2014/main" id="{B4248381-D62D-62C7-DEEA-D15593C09ADB}"/>
                </a:ext>
              </a:extLst>
            </p:cNvPr>
            <p:cNvSpPr/>
            <p:nvPr/>
          </p:nvSpPr>
          <p:spPr>
            <a:xfrm>
              <a:off x="3322075" y="2559450"/>
              <a:ext cx="796525" cy="156250"/>
            </a:xfrm>
            <a:custGeom>
              <a:avLst/>
              <a:gdLst/>
              <a:ahLst/>
              <a:cxnLst/>
              <a:rect l="l" t="t" r="r" b="b"/>
              <a:pathLst>
                <a:path w="31861" h="6250" extrusionOk="0">
                  <a:moveTo>
                    <a:pt x="31860" y="0"/>
                  </a:moveTo>
                  <a:lnTo>
                    <a:pt x="31860" y="0"/>
                  </a:lnTo>
                  <a:cubicBezTo>
                    <a:pt x="27247" y="422"/>
                    <a:pt x="21246" y="5645"/>
                    <a:pt x="17937" y="5645"/>
                  </a:cubicBezTo>
                  <a:cubicBezTo>
                    <a:pt x="17933" y="5645"/>
                    <a:pt x="17929" y="5645"/>
                    <a:pt x="17926" y="5645"/>
                  </a:cubicBezTo>
                  <a:cubicBezTo>
                    <a:pt x="14859" y="5624"/>
                    <a:pt x="5983" y="785"/>
                    <a:pt x="1073" y="785"/>
                  </a:cubicBezTo>
                  <a:cubicBezTo>
                    <a:pt x="690" y="785"/>
                    <a:pt x="331" y="815"/>
                    <a:pt x="1" y="878"/>
                  </a:cubicBezTo>
                  <a:cubicBezTo>
                    <a:pt x="135" y="869"/>
                    <a:pt x="272" y="865"/>
                    <a:pt x="412" y="865"/>
                  </a:cubicBezTo>
                  <a:cubicBezTo>
                    <a:pt x="5256" y="865"/>
                    <a:pt x="13814" y="6249"/>
                    <a:pt x="17892" y="6249"/>
                  </a:cubicBezTo>
                  <a:cubicBezTo>
                    <a:pt x="22076" y="6249"/>
                    <a:pt x="26273" y="1209"/>
                    <a:pt x="3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983;p71">
              <a:extLst>
                <a:ext uri="{FF2B5EF4-FFF2-40B4-BE49-F238E27FC236}">
                  <a16:creationId xmlns:a16="http://schemas.microsoft.com/office/drawing/2014/main" id="{8271EDBE-E0A8-7F73-36F3-F40892B1B234}"/>
                </a:ext>
              </a:extLst>
            </p:cNvPr>
            <p:cNvSpPr/>
            <p:nvPr/>
          </p:nvSpPr>
          <p:spPr>
            <a:xfrm>
              <a:off x="3186975" y="2176875"/>
              <a:ext cx="185300" cy="366350"/>
            </a:xfrm>
            <a:custGeom>
              <a:avLst/>
              <a:gdLst/>
              <a:ahLst/>
              <a:cxnLst/>
              <a:rect l="l" t="t" r="r" b="b"/>
              <a:pathLst>
                <a:path w="7412" h="14654" extrusionOk="0">
                  <a:moveTo>
                    <a:pt x="1231" y="1"/>
                  </a:moveTo>
                  <a:lnTo>
                    <a:pt x="513" y="3125"/>
                  </a:lnTo>
                  <a:cubicBezTo>
                    <a:pt x="1129" y="7903"/>
                    <a:pt x="4002" y="11609"/>
                    <a:pt x="7411" y="14653"/>
                  </a:cubicBezTo>
                  <a:cubicBezTo>
                    <a:pt x="0" y="7789"/>
                    <a:pt x="1231" y="2"/>
                    <a:pt x="1231" y="1"/>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984;p71">
              <a:extLst>
                <a:ext uri="{FF2B5EF4-FFF2-40B4-BE49-F238E27FC236}">
                  <a16:creationId xmlns:a16="http://schemas.microsoft.com/office/drawing/2014/main" id="{F0A83E59-BF95-348F-007C-A16C2D1CDF9E}"/>
                </a:ext>
              </a:extLst>
            </p:cNvPr>
            <p:cNvSpPr/>
            <p:nvPr/>
          </p:nvSpPr>
          <p:spPr>
            <a:xfrm>
              <a:off x="4159325" y="2033500"/>
              <a:ext cx="164800" cy="345525"/>
            </a:xfrm>
            <a:custGeom>
              <a:avLst/>
              <a:gdLst/>
              <a:ahLst/>
              <a:cxnLst/>
              <a:rect l="l" t="t" r="r" b="b"/>
              <a:pathLst>
                <a:path w="6592" h="13821" extrusionOk="0">
                  <a:moveTo>
                    <a:pt x="6432" y="0"/>
                  </a:moveTo>
                  <a:cubicBezTo>
                    <a:pt x="6432" y="0"/>
                    <a:pt x="5588" y="9008"/>
                    <a:pt x="1" y="13820"/>
                  </a:cubicBezTo>
                  <a:cubicBezTo>
                    <a:pt x="1928" y="12452"/>
                    <a:pt x="5349" y="8917"/>
                    <a:pt x="6591" y="2383"/>
                  </a:cubicBezTo>
                  <a:lnTo>
                    <a:pt x="6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985;p71">
              <a:extLst>
                <a:ext uri="{FF2B5EF4-FFF2-40B4-BE49-F238E27FC236}">
                  <a16:creationId xmlns:a16="http://schemas.microsoft.com/office/drawing/2014/main" id="{A7A4C481-2685-D537-B097-16917479AA52}"/>
                </a:ext>
              </a:extLst>
            </p:cNvPr>
            <p:cNvSpPr/>
            <p:nvPr/>
          </p:nvSpPr>
          <p:spPr>
            <a:xfrm>
              <a:off x="2932950" y="3873050"/>
              <a:ext cx="176500" cy="45075"/>
            </a:xfrm>
            <a:custGeom>
              <a:avLst/>
              <a:gdLst/>
              <a:ahLst/>
              <a:cxnLst/>
              <a:rect l="l" t="t" r="r" b="b"/>
              <a:pathLst>
                <a:path w="7060" h="1803" extrusionOk="0">
                  <a:moveTo>
                    <a:pt x="1" y="1"/>
                  </a:moveTo>
                  <a:lnTo>
                    <a:pt x="1" y="1"/>
                  </a:lnTo>
                  <a:cubicBezTo>
                    <a:pt x="668" y="1166"/>
                    <a:pt x="1896" y="1802"/>
                    <a:pt x="3248" y="1802"/>
                  </a:cubicBezTo>
                  <a:cubicBezTo>
                    <a:pt x="4529" y="1802"/>
                    <a:pt x="5922" y="1232"/>
                    <a:pt x="7059" y="1"/>
                  </a:cubicBezTo>
                  <a:lnTo>
                    <a:pt x="7059" y="1"/>
                  </a:lnTo>
                  <a:cubicBezTo>
                    <a:pt x="5704" y="807"/>
                    <a:pt x="4456" y="1190"/>
                    <a:pt x="3302" y="1190"/>
                  </a:cubicBezTo>
                  <a:cubicBezTo>
                    <a:pt x="2106" y="1190"/>
                    <a:pt x="1011" y="778"/>
                    <a:pt x="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986;p71">
              <a:extLst>
                <a:ext uri="{FF2B5EF4-FFF2-40B4-BE49-F238E27FC236}">
                  <a16:creationId xmlns:a16="http://schemas.microsoft.com/office/drawing/2014/main" id="{9A1F5E4E-D597-3B81-3202-FC03AFCCD823}"/>
                </a:ext>
              </a:extLst>
            </p:cNvPr>
            <p:cNvSpPr/>
            <p:nvPr/>
          </p:nvSpPr>
          <p:spPr>
            <a:xfrm>
              <a:off x="4435850" y="3873050"/>
              <a:ext cx="176475" cy="45075"/>
            </a:xfrm>
            <a:custGeom>
              <a:avLst/>
              <a:gdLst/>
              <a:ahLst/>
              <a:cxnLst/>
              <a:rect l="l" t="t" r="r" b="b"/>
              <a:pathLst>
                <a:path w="7059" h="1803" extrusionOk="0">
                  <a:moveTo>
                    <a:pt x="0" y="1"/>
                  </a:moveTo>
                  <a:lnTo>
                    <a:pt x="0" y="1"/>
                  </a:lnTo>
                  <a:cubicBezTo>
                    <a:pt x="1132" y="1232"/>
                    <a:pt x="2522" y="1802"/>
                    <a:pt x="3803" y="1802"/>
                  </a:cubicBezTo>
                  <a:cubicBezTo>
                    <a:pt x="5155" y="1802"/>
                    <a:pt x="6385" y="1166"/>
                    <a:pt x="7059" y="1"/>
                  </a:cubicBezTo>
                  <a:lnTo>
                    <a:pt x="7059" y="1"/>
                  </a:lnTo>
                  <a:cubicBezTo>
                    <a:pt x="6049" y="778"/>
                    <a:pt x="4953" y="1190"/>
                    <a:pt x="3757" y="1190"/>
                  </a:cubicBezTo>
                  <a:cubicBezTo>
                    <a:pt x="2603" y="1190"/>
                    <a:pt x="1355" y="807"/>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987;p71">
              <a:extLst>
                <a:ext uri="{FF2B5EF4-FFF2-40B4-BE49-F238E27FC236}">
                  <a16:creationId xmlns:a16="http://schemas.microsoft.com/office/drawing/2014/main" id="{ED3076B3-08C2-F588-4428-72D40A1CA453}"/>
                </a:ext>
              </a:extLst>
            </p:cNvPr>
            <p:cNvSpPr/>
            <p:nvPr/>
          </p:nvSpPr>
          <p:spPr>
            <a:xfrm>
              <a:off x="2660725" y="4884200"/>
              <a:ext cx="529950" cy="477250"/>
            </a:xfrm>
            <a:custGeom>
              <a:avLst/>
              <a:gdLst/>
              <a:ahLst/>
              <a:cxnLst/>
              <a:rect l="l" t="t" r="r" b="b"/>
              <a:pathLst>
                <a:path w="21198" h="19090" extrusionOk="0">
                  <a:moveTo>
                    <a:pt x="13134" y="1"/>
                  </a:moveTo>
                  <a:cubicBezTo>
                    <a:pt x="11212" y="1"/>
                    <a:pt x="10088" y="943"/>
                    <a:pt x="9544" y="2281"/>
                  </a:cubicBezTo>
                  <a:cubicBezTo>
                    <a:pt x="9544" y="2281"/>
                    <a:pt x="7469" y="8929"/>
                    <a:pt x="6215" y="10126"/>
                  </a:cubicBezTo>
                  <a:cubicBezTo>
                    <a:pt x="4960" y="11324"/>
                    <a:pt x="0" y="14003"/>
                    <a:pt x="2132" y="17721"/>
                  </a:cubicBezTo>
                  <a:cubicBezTo>
                    <a:pt x="2666" y="18604"/>
                    <a:pt x="4708" y="19090"/>
                    <a:pt x="7031" y="19090"/>
                  </a:cubicBezTo>
                  <a:cubicBezTo>
                    <a:pt x="9776" y="19090"/>
                    <a:pt x="12913" y="18412"/>
                    <a:pt x="14413" y="16911"/>
                  </a:cubicBezTo>
                  <a:cubicBezTo>
                    <a:pt x="18484" y="10183"/>
                    <a:pt x="21198" y="11164"/>
                    <a:pt x="21141" y="7424"/>
                  </a:cubicBezTo>
                  <a:cubicBezTo>
                    <a:pt x="21141" y="4459"/>
                    <a:pt x="20069" y="2475"/>
                    <a:pt x="20069" y="2475"/>
                  </a:cubicBezTo>
                  <a:cubicBezTo>
                    <a:pt x="17063" y="707"/>
                    <a:pt x="14799" y="1"/>
                    <a:pt x="1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988;p71">
              <a:extLst>
                <a:ext uri="{FF2B5EF4-FFF2-40B4-BE49-F238E27FC236}">
                  <a16:creationId xmlns:a16="http://schemas.microsoft.com/office/drawing/2014/main" id="{9274E122-36C7-2A0D-EE2C-4FF275D678B9}"/>
                </a:ext>
              </a:extLst>
            </p:cNvPr>
            <p:cNvSpPr/>
            <p:nvPr/>
          </p:nvSpPr>
          <p:spPr>
            <a:xfrm>
              <a:off x="4350050" y="4884200"/>
              <a:ext cx="529950" cy="477250"/>
            </a:xfrm>
            <a:custGeom>
              <a:avLst/>
              <a:gdLst/>
              <a:ahLst/>
              <a:cxnLst/>
              <a:rect l="l" t="t" r="r" b="b"/>
              <a:pathLst>
                <a:path w="21198" h="19090" extrusionOk="0">
                  <a:moveTo>
                    <a:pt x="8061" y="1"/>
                  </a:moveTo>
                  <a:cubicBezTo>
                    <a:pt x="6393" y="1"/>
                    <a:pt x="4130" y="707"/>
                    <a:pt x="1129" y="2475"/>
                  </a:cubicBezTo>
                  <a:cubicBezTo>
                    <a:pt x="1129" y="2475"/>
                    <a:pt x="57" y="4459"/>
                    <a:pt x="57" y="7424"/>
                  </a:cubicBezTo>
                  <a:cubicBezTo>
                    <a:pt x="0" y="11164"/>
                    <a:pt x="2725" y="10183"/>
                    <a:pt x="6785" y="16911"/>
                  </a:cubicBezTo>
                  <a:cubicBezTo>
                    <a:pt x="8285" y="18412"/>
                    <a:pt x="11425" y="19090"/>
                    <a:pt x="14173" y="19090"/>
                  </a:cubicBezTo>
                  <a:cubicBezTo>
                    <a:pt x="16499" y="19090"/>
                    <a:pt x="18544" y="18604"/>
                    <a:pt x="19077" y="17721"/>
                  </a:cubicBezTo>
                  <a:cubicBezTo>
                    <a:pt x="21198" y="14003"/>
                    <a:pt x="16238" y="11324"/>
                    <a:pt x="14983" y="10126"/>
                  </a:cubicBezTo>
                  <a:cubicBezTo>
                    <a:pt x="13729" y="8929"/>
                    <a:pt x="11665" y="2281"/>
                    <a:pt x="11665" y="2281"/>
                  </a:cubicBezTo>
                  <a:cubicBezTo>
                    <a:pt x="11115" y="943"/>
                    <a:pt x="9986"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989;p71">
              <a:extLst>
                <a:ext uri="{FF2B5EF4-FFF2-40B4-BE49-F238E27FC236}">
                  <a16:creationId xmlns:a16="http://schemas.microsoft.com/office/drawing/2014/main" id="{6AF654FB-EB15-A1E0-CAD0-F67BD67DE398}"/>
                </a:ext>
              </a:extLst>
            </p:cNvPr>
            <p:cNvSpPr/>
            <p:nvPr/>
          </p:nvSpPr>
          <p:spPr>
            <a:xfrm>
              <a:off x="3571225" y="861000"/>
              <a:ext cx="423650" cy="450650"/>
            </a:xfrm>
            <a:custGeom>
              <a:avLst/>
              <a:gdLst/>
              <a:ahLst/>
              <a:cxnLst/>
              <a:rect l="l" t="t" r="r" b="b"/>
              <a:pathLst>
                <a:path w="16946" h="18026" extrusionOk="0">
                  <a:moveTo>
                    <a:pt x="16945" y="0"/>
                  </a:moveTo>
                  <a:lnTo>
                    <a:pt x="1" y="388"/>
                  </a:lnTo>
                  <a:lnTo>
                    <a:pt x="1" y="12270"/>
                  </a:lnTo>
                  <a:cubicBezTo>
                    <a:pt x="432" y="16072"/>
                    <a:pt x="4360" y="18026"/>
                    <a:pt x="8339" y="18026"/>
                  </a:cubicBezTo>
                  <a:cubicBezTo>
                    <a:pt x="12247" y="18026"/>
                    <a:pt x="16205" y="16140"/>
                    <a:pt x="16945" y="12270"/>
                  </a:cubicBezTo>
                  <a:lnTo>
                    <a:pt x="16945"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990;p71">
              <a:extLst>
                <a:ext uri="{FF2B5EF4-FFF2-40B4-BE49-F238E27FC236}">
                  <a16:creationId xmlns:a16="http://schemas.microsoft.com/office/drawing/2014/main" id="{2DCCC7E8-68A2-6536-FA3C-61AEB245B02E}"/>
                </a:ext>
              </a:extLst>
            </p:cNvPr>
            <p:cNvSpPr/>
            <p:nvPr/>
          </p:nvSpPr>
          <p:spPr>
            <a:xfrm>
              <a:off x="3571225" y="908025"/>
              <a:ext cx="423650" cy="262475"/>
            </a:xfrm>
            <a:custGeom>
              <a:avLst/>
              <a:gdLst/>
              <a:ahLst/>
              <a:cxnLst/>
              <a:rect l="l" t="t" r="r" b="b"/>
              <a:pathLst>
                <a:path w="16946" h="10499" extrusionOk="0">
                  <a:moveTo>
                    <a:pt x="16945" y="1"/>
                  </a:moveTo>
                  <a:lnTo>
                    <a:pt x="1" y="388"/>
                  </a:lnTo>
                  <a:lnTo>
                    <a:pt x="1" y="3650"/>
                  </a:lnTo>
                  <a:cubicBezTo>
                    <a:pt x="2984" y="8232"/>
                    <a:pt x="6242" y="10499"/>
                    <a:pt x="9748" y="10499"/>
                  </a:cubicBezTo>
                  <a:cubicBezTo>
                    <a:pt x="12044" y="10499"/>
                    <a:pt x="14445" y="9526"/>
                    <a:pt x="16945" y="7595"/>
                  </a:cubicBezTo>
                  <a:lnTo>
                    <a:pt x="16945"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991;p71">
              <a:extLst>
                <a:ext uri="{FF2B5EF4-FFF2-40B4-BE49-F238E27FC236}">
                  <a16:creationId xmlns:a16="http://schemas.microsoft.com/office/drawing/2014/main" id="{9DD4219F-8AA8-AC2F-AD23-F4B4A1AE0526}"/>
                </a:ext>
              </a:extLst>
            </p:cNvPr>
            <p:cNvSpPr/>
            <p:nvPr/>
          </p:nvSpPr>
          <p:spPr>
            <a:xfrm>
              <a:off x="3442700" y="387200"/>
              <a:ext cx="680125" cy="748275"/>
            </a:xfrm>
            <a:custGeom>
              <a:avLst/>
              <a:gdLst/>
              <a:ahLst/>
              <a:cxnLst/>
              <a:rect l="l" t="t" r="r" b="b"/>
              <a:pathLst>
                <a:path w="27205" h="29931" extrusionOk="0">
                  <a:moveTo>
                    <a:pt x="12337" y="1"/>
                  </a:moveTo>
                  <a:lnTo>
                    <a:pt x="6635" y="867"/>
                  </a:lnTo>
                  <a:lnTo>
                    <a:pt x="4252" y="3900"/>
                  </a:lnTo>
                  <a:lnTo>
                    <a:pt x="2029" y="11974"/>
                  </a:lnTo>
                  <a:cubicBezTo>
                    <a:pt x="2029" y="11974"/>
                    <a:pt x="1940" y="11938"/>
                    <a:pt x="1800" y="11938"/>
                  </a:cubicBezTo>
                  <a:cubicBezTo>
                    <a:pt x="1481" y="11938"/>
                    <a:pt x="897" y="12125"/>
                    <a:pt x="501" y="13353"/>
                  </a:cubicBezTo>
                  <a:cubicBezTo>
                    <a:pt x="1" y="14903"/>
                    <a:pt x="1043" y="19668"/>
                    <a:pt x="3336" y="19668"/>
                  </a:cubicBezTo>
                  <a:cubicBezTo>
                    <a:pt x="3659" y="19668"/>
                    <a:pt x="4006" y="19574"/>
                    <a:pt x="4378" y="19363"/>
                  </a:cubicBezTo>
                  <a:cubicBezTo>
                    <a:pt x="4378" y="19363"/>
                    <a:pt x="4480" y="21963"/>
                    <a:pt x="5529" y="23867"/>
                  </a:cubicBezTo>
                  <a:cubicBezTo>
                    <a:pt x="6590" y="25783"/>
                    <a:pt x="9292" y="29169"/>
                    <a:pt x="13032" y="29888"/>
                  </a:cubicBezTo>
                  <a:cubicBezTo>
                    <a:pt x="13226" y="29916"/>
                    <a:pt x="13420" y="29930"/>
                    <a:pt x="13613" y="29930"/>
                  </a:cubicBezTo>
                  <a:cubicBezTo>
                    <a:pt x="13805" y="29930"/>
                    <a:pt x="13996" y="29916"/>
                    <a:pt x="14184" y="29888"/>
                  </a:cubicBezTo>
                  <a:cubicBezTo>
                    <a:pt x="17913" y="29169"/>
                    <a:pt x="20718" y="25611"/>
                    <a:pt x="21676" y="23867"/>
                  </a:cubicBezTo>
                  <a:cubicBezTo>
                    <a:pt x="22622" y="22134"/>
                    <a:pt x="22827" y="19363"/>
                    <a:pt x="22827" y="19363"/>
                  </a:cubicBezTo>
                  <a:cubicBezTo>
                    <a:pt x="23198" y="19573"/>
                    <a:pt x="23545" y="19668"/>
                    <a:pt x="23867" y="19668"/>
                  </a:cubicBezTo>
                  <a:cubicBezTo>
                    <a:pt x="26161" y="19668"/>
                    <a:pt x="27204" y="14893"/>
                    <a:pt x="26704" y="13353"/>
                  </a:cubicBezTo>
                  <a:cubicBezTo>
                    <a:pt x="26308" y="12125"/>
                    <a:pt x="25724" y="11938"/>
                    <a:pt x="25405" y="11938"/>
                  </a:cubicBezTo>
                  <a:cubicBezTo>
                    <a:pt x="25265" y="11938"/>
                    <a:pt x="25176" y="11974"/>
                    <a:pt x="25176" y="11974"/>
                  </a:cubicBezTo>
                  <a:lnTo>
                    <a:pt x="22953" y="3900"/>
                  </a:lnTo>
                  <a:lnTo>
                    <a:pt x="20570" y="867"/>
                  </a:lnTo>
                  <a:lnTo>
                    <a:pt x="14868"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992;p71">
              <a:extLst>
                <a:ext uri="{FF2B5EF4-FFF2-40B4-BE49-F238E27FC236}">
                  <a16:creationId xmlns:a16="http://schemas.microsoft.com/office/drawing/2014/main" id="{2BBFF762-039C-0737-E71C-FBFFF29D7BBE}"/>
                </a:ext>
              </a:extLst>
            </p:cNvPr>
            <p:cNvSpPr/>
            <p:nvPr/>
          </p:nvSpPr>
          <p:spPr>
            <a:xfrm>
              <a:off x="4013375" y="799975"/>
              <a:ext cx="25400" cy="79350"/>
            </a:xfrm>
            <a:custGeom>
              <a:avLst/>
              <a:gdLst/>
              <a:ahLst/>
              <a:cxnLst/>
              <a:rect l="l" t="t" r="r" b="b"/>
              <a:pathLst>
                <a:path w="1016" h="3174" extrusionOk="0">
                  <a:moveTo>
                    <a:pt x="194" y="1"/>
                  </a:moveTo>
                  <a:lnTo>
                    <a:pt x="0" y="2852"/>
                  </a:lnTo>
                  <a:cubicBezTo>
                    <a:pt x="262" y="3061"/>
                    <a:pt x="580" y="3174"/>
                    <a:pt x="921" y="3174"/>
                  </a:cubicBezTo>
                  <a:cubicBezTo>
                    <a:pt x="952" y="3174"/>
                    <a:pt x="984" y="3173"/>
                    <a:pt x="1015" y="3171"/>
                  </a:cubicBezTo>
                  <a:lnTo>
                    <a:pt x="194"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993;p71">
              <a:extLst>
                <a:ext uri="{FF2B5EF4-FFF2-40B4-BE49-F238E27FC236}">
                  <a16:creationId xmlns:a16="http://schemas.microsoft.com/office/drawing/2014/main" id="{350D97D8-45EA-752B-73AE-A378EACBBD58}"/>
                </a:ext>
              </a:extLst>
            </p:cNvPr>
            <p:cNvSpPr/>
            <p:nvPr/>
          </p:nvSpPr>
          <p:spPr>
            <a:xfrm>
              <a:off x="3527050" y="799975"/>
              <a:ext cx="25100" cy="79350"/>
            </a:xfrm>
            <a:custGeom>
              <a:avLst/>
              <a:gdLst/>
              <a:ahLst/>
              <a:cxnLst/>
              <a:rect l="l" t="t" r="r" b="b"/>
              <a:pathLst>
                <a:path w="1004" h="3174" extrusionOk="0">
                  <a:moveTo>
                    <a:pt x="810" y="1"/>
                  </a:moveTo>
                  <a:lnTo>
                    <a:pt x="0" y="3171"/>
                  </a:lnTo>
                  <a:cubicBezTo>
                    <a:pt x="31" y="3173"/>
                    <a:pt x="61" y="3174"/>
                    <a:pt x="92" y="3174"/>
                  </a:cubicBezTo>
                  <a:cubicBezTo>
                    <a:pt x="424" y="3174"/>
                    <a:pt x="743" y="3061"/>
                    <a:pt x="1004" y="2852"/>
                  </a:cubicBezTo>
                  <a:lnTo>
                    <a:pt x="81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994;p71">
              <a:extLst>
                <a:ext uri="{FF2B5EF4-FFF2-40B4-BE49-F238E27FC236}">
                  <a16:creationId xmlns:a16="http://schemas.microsoft.com/office/drawing/2014/main" id="{5FC5E3E8-0850-108D-D103-3621E5AB965C}"/>
                </a:ext>
              </a:extLst>
            </p:cNvPr>
            <p:cNvSpPr/>
            <p:nvPr/>
          </p:nvSpPr>
          <p:spPr>
            <a:xfrm>
              <a:off x="3418725" y="238000"/>
              <a:ext cx="728375" cy="539200"/>
            </a:xfrm>
            <a:custGeom>
              <a:avLst/>
              <a:gdLst/>
              <a:ahLst/>
              <a:cxnLst/>
              <a:rect l="l" t="t" r="r" b="b"/>
              <a:pathLst>
                <a:path w="29135" h="21568" extrusionOk="0">
                  <a:moveTo>
                    <a:pt x="14854" y="1"/>
                  </a:moveTo>
                  <a:cubicBezTo>
                    <a:pt x="14720" y="1"/>
                    <a:pt x="14585" y="2"/>
                    <a:pt x="14448" y="5"/>
                  </a:cubicBezTo>
                  <a:cubicBezTo>
                    <a:pt x="3729" y="233"/>
                    <a:pt x="4459" y="8569"/>
                    <a:pt x="4459" y="8569"/>
                  </a:cubicBezTo>
                  <a:cubicBezTo>
                    <a:pt x="0" y="10758"/>
                    <a:pt x="1642" y="18865"/>
                    <a:pt x="1642" y="18865"/>
                  </a:cubicBezTo>
                  <a:cubicBezTo>
                    <a:pt x="1883" y="18259"/>
                    <a:pt x="2221" y="17905"/>
                    <a:pt x="2704" y="17905"/>
                  </a:cubicBezTo>
                  <a:cubicBezTo>
                    <a:pt x="2794" y="17905"/>
                    <a:pt x="2888" y="17917"/>
                    <a:pt x="2988" y="17942"/>
                  </a:cubicBezTo>
                  <a:cubicBezTo>
                    <a:pt x="3923" y="18307"/>
                    <a:pt x="4208" y="19892"/>
                    <a:pt x="4459" y="21568"/>
                  </a:cubicBezTo>
                  <a:cubicBezTo>
                    <a:pt x="4459" y="21568"/>
                    <a:pt x="5439" y="21397"/>
                    <a:pt x="5120" y="16494"/>
                  </a:cubicBezTo>
                  <a:cubicBezTo>
                    <a:pt x="5371" y="12081"/>
                    <a:pt x="6374" y="9139"/>
                    <a:pt x="8370" y="7987"/>
                  </a:cubicBezTo>
                  <a:cubicBezTo>
                    <a:pt x="8631" y="7835"/>
                    <a:pt x="8868" y="7772"/>
                    <a:pt x="9105" y="7772"/>
                  </a:cubicBezTo>
                  <a:cubicBezTo>
                    <a:pt x="10175" y="7772"/>
                    <a:pt x="11237" y="9048"/>
                    <a:pt x="14526" y="9048"/>
                  </a:cubicBezTo>
                  <a:cubicBezTo>
                    <a:pt x="14538" y="9048"/>
                    <a:pt x="14550" y="9047"/>
                    <a:pt x="14562" y="9047"/>
                  </a:cubicBezTo>
                  <a:cubicBezTo>
                    <a:pt x="17869" y="9029"/>
                    <a:pt x="18938" y="7769"/>
                    <a:pt x="20003" y="7769"/>
                  </a:cubicBezTo>
                  <a:cubicBezTo>
                    <a:pt x="20241" y="7769"/>
                    <a:pt x="20479" y="7833"/>
                    <a:pt x="20742" y="7987"/>
                  </a:cubicBezTo>
                  <a:cubicBezTo>
                    <a:pt x="22737" y="9139"/>
                    <a:pt x="23752" y="12081"/>
                    <a:pt x="24014" y="16494"/>
                  </a:cubicBezTo>
                  <a:cubicBezTo>
                    <a:pt x="23684" y="21397"/>
                    <a:pt x="24676" y="21568"/>
                    <a:pt x="24676" y="21568"/>
                  </a:cubicBezTo>
                  <a:cubicBezTo>
                    <a:pt x="24904" y="19892"/>
                    <a:pt x="25189" y="18307"/>
                    <a:pt x="26147" y="17942"/>
                  </a:cubicBezTo>
                  <a:cubicBezTo>
                    <a:pt x="26245" y="17917"/>
                    <a:pt x="26337" y="17905"/>
                    <a:pt x="26425" y="17905"/>
                  </a:cubicBezTo>
                  <a:cubicBezTo>
                    <a:pt x="26900" y="17905"/>
                    <a:pt x="27233" y="18259"/>
                    <a:pt x="27492" y="18865"/>
                  </a:cubicBezTo>
                  <a:cubicBezTo>
                    <a:pt x="27492" y="18865"/>
                    <a:pt x="29134" y="10758"/>
                    <a:pt x="24687" y="8569"/>
                  </a:cubicBezTo>
                  <a:cubicBezTo>
                    <a:pt x="24687" y="8569"/>
                    <a:pt x="25154" y="1"/>
                    <a:pt x="14854"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BBBD9A3C-B124-4C6D-B103-1B92A7A5F479}"/>
              </a:ext>
            </a:extLst>
          </p:cNvPr>
          <p:cNvGrpSpPr/>
          <p:nvPr/>
        </p:nvGrpSpPr>
        <p:grpSpPr>
          <a:xfrm>
            <a:off x="-4976748" y="232600"/>
            <a:ext cx="3117850" cy="5143500"/>
            <a:chOff x="-61848" y="232600"/>
            <a:chExt cx="3117850" cy="5143500"/>
          </a:xfrm>
        </p:grpSpPr>
        <p:pic>
          <p:nvPicPr>
            <p:cNvPr id="58" name="Picture 2" descr="Drawing board png images | PNGWing">
              <a:extLst>
                <a:ext uri="{FF2B5EF4-FFF2-40B4-BE49-F238E27FC236}">
                  <a16:creationId xmlns:a16="http://schemas.microsoft.com/office/drawing/2014/main" id="{AD40992C-A2C8-4B21-AA0A-6C1C6935CF9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E16B89F5-7FD0-4A06-91A8-248CF3FCB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CuadroTexto 9">
            <a:extLst>
              <a:ext uri="{FF2B5EF4-FFF2-40B4-BE49-F238E27FC236}">
                <a16:creationId xmlns:a16="http://schemas.microsoft.com/office/drawing/2014/main" id="{ED919BCB-0E78-46F7-8CE2-E04EA3B2E697}"/>
              </a:ext>
            </a:extLst>
          </p:cNvPr>
          <p:cNvSpPr txBox="1"/>
          <p:nvPr/>
        </p:nvSpPr>
        <p:spPr>
          <a:xfrm>
            <a:off x="-3990617" y="3510025"/>
            <a:ext cx="1128835" cy="307777"/>
          </a:xfrm>
          <a:prstGeom prst="rect">
            <a:avLst/>
          </a:prstGeom>
          <a:noFill/>
        </p:spPr>
        <p:txBody>
          <a:bodyPr wrap="none" rtlCol="0">
            <a:spAutoFit/>
          </a:bodyPr>
          <a:lstStyle/>
          <a:p>
            <a:r>
              <a:rPr lang="es-ES" b="1" dirty="0">
                <a:solidFill>
                  <a:schemeClr val="accent3"/>
                </a:solidFill>
                <a:latin typeface="Bradley Hand ITC" panose="03070402050302030203" pitchFamily="66" charset="0"/>
              </a:rPr>
              <a:t>DATASETS</a:t>
            </a:r>
            <a:endParaRPr lang="es-AR" b="1" dirty="0">
              <a:solidFill>
                <a:schemeClr val="accent3"/>
              </a:solidFill>
              <a:latin typeface="Bradley Hand ITC" panose="03070402050302030203" pitchFamily="66" charset="0"/>
            </a:endParaRPr>
          </a:p>
        </p:txBody>
      </p:sp>
      <p:sp>
        <p:nvSpPr>
          <p:cNvPr id="61" name="CuadroTexto 10">
            <a:extLst>
              <a:ext uri="{FF2B5EF4-FFF2-40B4-BE49-F238E27FC236}">
                <a16:creationId xmlns:a16="http://schemas.microsoft.com/office/drawing/2014/main" id="{2FE604D5-217C-439F-9D32-B739387CD4B7}"/>
              </a:ext>
            </a:extLst>
          </p:cNvPr>
          <p:cNvSpPr txBox="1"/>
          <p:nvPr/>
        </p:nvSpPr>
        <p:spPr>
          <a:xfrm>
            <a:off x="-3853943" y="2492878"/>
            <a:ext cx="1526380" cy="523220"/>
          </a:xfrm>
          <a:prstGeom prst="rect">
            <a:avLst/>
          </a:prstGeom>
          <a:noFill/>
        </p:spPr>
        <p:txBody>
          <a:bodyPr wrap="none" rtlCol="0">
            <a:spAutoFit/>
          </a:bodyPr>
          <a:lstStyle/>
          <a:p>
            <a:pPr algn="ctr"/>
            <a:r>
              <a:rPr lang="es-ES" b="1" dirty="0">
                <a:solidFill>
                  <a:srgbClr val="00B0F0"/>
                </a:solidFill>
                <a:latin typeface="Bradley Hand ITC" panose="03070402050302030203" pitchFamily="66" charset="0"/>
              </a:rPr>
              <a:t>DATA</a:t>
            </a:r>
          </a:p>
          <a:p>
            <a:pPr algn="ctr"/>
            <a:r>
              <a:rPr lang="es-ES" b="1" dirty="0">
                <a:solidFill>
                  <a:srgbClr val="00B0F0"/>
                </a:solidFill>
                <a:latin typeface="Bradley Hand ITC" panose="03070402050302030203" pitchFamily="66" charset="0"/>
              </a:rPr>
              <a:t>MANIPULATION</a:t>
            </a:r>
            <a:endParaRPr lang="es-AR" b="1" dirty="0">
              <a:solidFill>
                <a:srgbClr val="00B0F0"/>
              </a:solidFill>
              <a:latin typeface="Bradley Hand ITC" panose="03070402050302030203" pitchFamily="66" charset="0"/>
            </a:endParaRPr>
          </a:p>
        </p:txBody>
      </p:sp>
      <p:sp>
        <p:nvSpPr>
          <p:cNvPr id="62" name="CuadroTexto 11">
            <a:extLst>
              <a:ext uri="{FF2B5EF4-FFF2-40B4-BE49-F238E27FC236}">
                <a16:creationId xmlns:a16="http://schemas.microsoft.com/office/drawing/2014/main" id="{B43883B2-C8C1-40D4-9EC2-43E09D7601F6}"/>
              </a:ext>
            </a:extLst>
          </p:cNvPr>
          <p:cNvSpPr txBox="1"/>
          <p:nvPr/>
        </p:nvSpPr>
        <p:spPr>
          <a:xfrm>
            <a:off x="-3925693" y="1012763"/>
            <a:ext cx="998991" cy="523220"/>
          </a:xfrm>
          <a:prstGeom prst="rect">
            <a:avLst/>
          </a:prstGeom>
          <a:noFill/>
        </p:spPr>
        <p:txBody>
          <a:bodyPr wrap="none" rtlCol="0">
            <a:spAutoFit/>
          </a:bodyPr>
          <a:lstStyle/>
          <a:p>
            <a:pPr algn="ctr"/>
            <a:r>
              <a:rPr lang="es-ES" b="1" dirty="0">
                <a:solidFill>
                  <a:srgbClr val="7030A0"/>
                </a:solidFill>
                <a:latin typeface="Bradley Hand ITC" panose="03070402050302030203" pitchFamily="66" charset="0"/>
              </a:rPr>
              <a:t>FINAL</a:t>
            </a:r>
          </a:p>
          <a:p>
            <a:pPr algn="ctr"/>
            <a:r>
              <a:rPr lang="es-ES" b="1" dirty="0">
                <a:solidFill>
                  <a:srgbClr val="7030A0"/>
                </a:solidFill>
                <a:latin typeface="Bradley Hand ITC" panose="03070402050302030203" pitchFamily="66" charset="0"/>
              </a:rPr>
              <a:t>DATASET</a:t>
            </a:r>
            <a:endParaRPr lang="es-AR" b="1" dirty="0">
              <a:solidFill>
                <a:srgbClr val="7030A0"/>
              </a:solidFill>
              <a:latin typeface="Bradley Hand ITC" panose="03070402050302030203" pitchFamily="66" charset="0"/>
            </a:endParaRPr>
          </a:p>
        </p:txBody>
      </p:sp>
      <p:pic>
        <p:nvPicPr>
          <p:cNvPr id="63" name="Picture 2" descr="flecha punteada de un solo vector en estilo de fideos. signo dibujado a  mano negra aislado sobre fondo blanco. símbolo de navegación para tarjetas,  pegatinas y diseño web. 5656540 Vector en Vecteezy">
            <a:extLst>
              <a:ext uri="{FF2B5EF4-FFF2-40B4-BE49-F238E27FC236}">
                <a16:creationId xmlns:a16="http://schemas.microsoft.com/office/drawing/2014/main" id="{732BAFF0-0DA5-4090-9764-98990B0FABB8}"/>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6809" t="16931" r="15189"/>
          <a:stretch/>
        </p:blipFill>
        <p:spPr bwMode="auto">
          <a:xfrm rot="13958467">
            <a:off x="-3398165" y="2860736"/>
            <a:ext cx="482280" cy="688131"/>
          </a:xfrm>
          <a:prstGeom prst="rect">
            <a:avLst/>
          </a:prstGeom>
          <a:noFill/>
          <a:extLst>
            <a:ext uri="{909E8E84-426E-40DD-AFC4-6F175D3DCCD1}">
              <a14:hiddenFill xmlns:a14="http://schemas.microsoft.com/office/drawing/2010/main">
                <a:solidFill>
                  <a:srgbClr val="FFFFFF"/>
                </a:solidFill>
              </a14:hiddenFill>
            </a:ext>
          </a:extLst>
        </p:spPr>
      </p:pic>
      <p:sp>
        <p:nvSpPr>
          <p:cNvPr id="64" name="CuadroTexto 2">
            <a:extLst>
              <a:ext uri="{FF2B5EF4-FFF2-40B4-BE49-F238E27FC236}">
                <a16:creationId xmlns:a16="http://schemas.microsoft.com/office/drawing/2014/main" id="{9893153C-3A6A-46AE-A3BA-503CCB86C081}"/>
              </a:ext>
            </a:extLst>
          </p:cNvPr>
          <p:cNvSpPr txBox="1"/>
          <p:nvPr/>
        </p:nvSpPr>
        <p:spPr>
          <a:xfrm>
            <a:off x="-4534196" y="1656639"/>
            <a:ext cx="1087157" cy="523220"/>
          </a:xfrm>
          <a:prstGeom prst="rect">
            <a:avLst/>
          </a:prstGeom>
          <a:noFill/>
        </p:spPr>
        <p:txBody>
          <a:bodyPr wrap="none" rtlCol="0">
            <a:spAutoFit/>
          </a:bodyPr>
          <a:lstStyle/>
          <a:p>
            <a:pPr algn="ctr"/>
            <a:r>
              <a:rPr lang="es-ES" b="1" dirty="0">
                <a:solidFill>
                  <a:schemeClr val="accent4"/>
                </a:solidFill>
                <a:latin typeface="Bradley Hand ITC" panose="03070402050302030203" pitchFamily="66" charset="0"/>
              </a:rPr>
              <a:t>DATA</a:t>
            </a:r>
          </a:p>
          <a:p>
            <a:pPr algn="ctr"/>
            <a:r>
              <a:rPr lang="es-ES" b="1" dirty="0">
                <a:solidFill>
                  <a:schemeClr val="accent4"/>
                </a:solidFill>
                <a:latin typeface="Bradley Hand ITC" panose="03070402050302030203" pitchFamily="66" charset="0"/>
              </a:rPr>
              <a:t>CLEANING</a:t>
            </a:r>
            <a:endParaRPr lang="es-AR" b="1" dirty="0">
              <a:solidFill>
                <a:schemeClr val="accent4"/>
              </a:solidFill>
              <a:latin typeface="Bradley Hand ITC" panose="03070402050302030203" pitchFamily="66" charset="0"/>
            </a:endParaRPr>
          </a:p>
        </p:txBody>
      </p:sp>
      <p:pic>
        <p:nvPicPr>
          <p:cNvPr id="65" name="Picture 6" descr="Xgrunge letra x vector cruz signo dibujado a mano x | Vector Premium">
            <a:extLst>
              <a:ext uri="{FF2B5EF4-FFF2-40B4-BE49-F238E27FC236}">
                <a16:creationId xmlns:a16="http://schemas.microsoft.com/office/drawing/2014/main" id="{09E507F7-D4A3-4643-8C5D-8E4B4537512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5742" y="2022764"/>
            <a:ext cx="467475" cy="46747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Flecha punteada rizada - Iconos gratis de flechas">
            <a:extLst>
              <a:ext uri="{FF2B5EF4-FFF2-40B4-BE49-F238E27FC236}">
                <a16:creationId xmlns:a16="http://schemas.microsoft.com/office/drawing/2014/main" id="{D0BC3D22-C1DC-41CD-862F-ECBBACFF07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4772033">
            <a:off x="-3742499" y="1964729"/>
            <a:ext cx="772778" cy="77277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cono de Flecha hacia arriba de línea discontinua Hand Drawn Black">
            <a:extLst>
              <a:ext uri="{FF2B5EF4-FFF2-40B4-BE49-F238E27FC236}">
                <a16:creationId xmlns:a16="http://schemas.microsoft.com/office/drawing/2014/main" id="{7B1FF29C-4174-4183-8616-38F6AF7F12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1455" r="32304"/>
          <a:stretch/>
        </p:blipFill>
        <p:spPr bwMode="auto">
          <a:xfrm rot="875011">
            <a:off x="-3658914" y="1452474"/>
            <a:ext cx="173821" cy="47963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Klopp png images | PNGWing">
            <a:extLst>
              <a:ext uri="{FF2B5EF4-FFF2-40B4-BE49-F238E27FC236}">
                <a16:creationId xmlns:a16="http://schemas.microsoft.com/office/drawing/2014/main" id="{436108E2-6C84-41BE-AB6E-8D3EB5E7210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3100133" y="25918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oogle Shape;4039;p72">
            <a:extLst>
              <a:ext uri="{FF2B5EF4-FFF2-40B4-BE49-F238E27FC236}">
                <a16:creationId xmlns:a16="http://schemas.microsoft.com/office/drawing/2014/main" id="{B01CDA03-75D5-401B-82D0-B4269F1B9E62}"/>
              </a:ext>
            </a:extLst>
          </p:cNvPr>
          <p:cNvGrpSpPr/>
          <p:nvPr/>
        </p:nvGrpSpPr>
        <p:grpSpPr>
          <a:xfrm rot="5400000">
            <a:off x="10040451" y="4363352"/>
            <a:ext cx="347653" cy="340149"/>
            <a:chOff x="6816275" y="3178227"/>
            <a:chExt cx="1614495" cy="1579642"/>
          </a:xfrm>
        </p:grpSpPr>
        <p:sp>
          <p:nvSpPr>
            <p:cNvPr id="70" name="Google Shape;4040;p72">
              <a:extLst>
                <a:ext uri="{FF2B5EF4-FFF2-40B4-BE49-F238E27FC236}">
                  <a16:creationId xmlns:a16="http://schemas.microsoft.com/office/drawing/2014/main" id="{09851EA1-3C8F-422B-A0A1-2B848B2C3DAD}"/>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41;p72">
              <a:extLst>
                <a:ext uri="{FF2B5EF4-FFF2-40B4-BE49-F238E27FC236}">
                  <a16:creationId xmlns:a16="http://schemas.microsoft.com/office/drawing/2014/main" id="{2E2217CE-154A-45AE-B268-065B80361F9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42;p72">
              <a:extLst>
                <a:ext uri="{FF2B5EF4-FFF2-40B4-BE49-F238E27FC236}">
                  <a16:creationId xmlns:a16="http://schemas.microsoft.com/office/drawing/2014/main" id="{4BAB0ED6-CAF8-4BE8-8E0A-C9E97539881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678;p50">
            <a:extLst>
              <a:ext uri="{FF2B5EF4-FFF2-40B4-BE49-F238E27FC236}">
                <a16:creationId xmlns:a16="http://schemas.microsoft.com/office/drawing/2014/main" id="{DB74A6EA-B019-4EC7-8C2E-7AE1C4A509C7}"/>
              </a:ext>
            </a:extLst>
          </p:cNvPr>
          <p:cNvGrpSpPr/>
          <p:nvPr/>
        </p:nvGrpSpPr>
        <p:grpSpPr>
          <a:xfrm>
            <a:off x="11200457" y="2334986"/>
            <a:ext cx="1716654" cy="2330346"/>
            <a:chOff x="5073633" y="269892"/>
            <a:chExt cx="2446717" cy="3350240"/>
          </a:xfrm>
        </p:grpSpPr>
        <p:sp>
          <p:nvSpPr>
            <p:cNvPr id="74" name="Google Shape;2679;p50">
              <a:extLst>
                <a:ext uri="{FF2B5EF4-FFF2-40B4-BE49-F238E27FC236}">
                  <a16:creationId xmlns:a16="http://schemas.microsoft.com/office/drawing/2014/main" id="{01220F56-CA12-43F9-ACAC-DDD1EB74F48F}"/>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680;p50">
              <a:extLst>
                <a:ext uri="{FF2B5EF4-FFF2-40B4-BE49-F238E27FC236}">
                  <a16:creationId xmlns:a16="http://schemas.microsoft.com/office/drawing/2014/main" id="{53546287-EC6F-4D46-A78D-72C697321947}"/>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681;p50">
              <a:extLst>
                <a:ext uri="{FF2B5EF4-FFF2-40B4-BE49-F238E27FC236}">
                  <a16:creationId xmlns:a16="http://schemas.microsoft.com/office/drawing/2014/main" id="{29065CAB-E8B0-4FE0-99A8-9AC872B0077D}"/>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682;p50">
              <a:extLst>
                <a:ext uri="{FF2B5EF4-FFF2-40B4-BE49-F238E27FC236}">
                  <a16:creationId xmlns:a16="http://schemas.microsoft.com/office/drawing/2014/main" id="{54421EC2-8E06-4158-AB83-6AA4454834EB}"/>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683;p50">
              <a:extLst>
                <a:ext uri="{FF2B5EF4-FFF2-40B4-BE49-F238E27FC236}">
                  <a16:creationId xmlns:a16="http://schemas.microsoft.com/office/drawing/2014/main" id="{EF665286-732E-414D-92BC-DED6AC662FBD}"/>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684;p50">
              <a:extLst>
                <a:ext uri="{FF2B5EF4-FFF2-40B4-BE49-F238E27FC236}">
                  <a16:creationId xmlns:a16="http://schemas.microsoft.com/office/drawing/2014/main" id="{37D41DBA-9669-4F38-93CF-E29F165424E9}"/>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685;p50">
              <a:extLst>
                <a:ext uri="{FF2B5EF4-FFF2-40B4-BE49-F238E27FC236}">
                  <a16:creationId xmlns:a16="http://schemas.microsoft.com/office/drawing/2014/main" id="{F83D7888-A9B3-4DC9-83A9-CF2A2BBAA076}"/>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686;p50">
              <a:extLst>
                <a:ext uri="{FF2B5EF4-FFF2-40B4-BE49-F238E27FC236}">
                  <a16:creationId xmlns:a16="http://schemas.microsoft.com/office/drawing/2014/main" id="{061A05F9-38E0-41A8-8741-15EB8C3DC69B}"/>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87;p50">
              <a:extLst>
                <a:ext uri="{FF2B5EF4-FFF2-40B4-BE49-F238E27FC236}">
                  <a16:creationId xmlns:a16="http://schemas.microsoft.com/office/drawing/2014/main" id="{243D8113-E88B-4AB1-BCBE-FC67A2EE43AA}"/>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88;p50">
              <a:extLst>
                <a:ext uri="{FF2B5EF4-FFF2-40B4-BE49-F238E27FC236}">
                  <a16:creationId xmlns:a16="http://schemas.microsoft.com/office/drawing/2014/main" id="{E5AD615F-B856-40CB-96D9-0E5E3B0EA6D9}"/>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89;p50">
              <a:extLst>
                <a:ext uri="{FF2B5EF4-FFF2-40B4-BE49-F238E27FC236}">
                  <a16:creationId xmlns:a16="http://schemas.microsoft.com/office/drawing/2014/main" id="{0BEAD61C-4C83-4EDD-A051-5ED259B7B70D}"/>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90;p50">
              <a:extLst>
                <a:ext uri="{FF2B5EF4-FFF2-40B4-BE49-F238E27FC236}">
                  <a16:creationId xmlns:a16="http://schemas.microsoft.com/office/drawing/2014/main" id="{3780CE68-98DF-451B-8CF4-BA0E4F8E6590}"/>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91;p50">
              <a:extLst>
                <a:ext uri="{FF2B5EF4-FFF2-40B4-BE49-F238E27FC236}">
                  <a16:creationId xmlns:a16="http://schemas.microsoft.com/office/drawing/2014/main" id="{6C7ECFDA-657B-461A-B8F1-F608F3B22100}"/>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92;p50">
              <a:extLst>
                <a:ext uri="{FF2B5EF4-FFF2-40B4-BE49-F238E27FC236}">
                  <a16:creationId xmlns:a16="http://schemas.microsoft.com/office/drawing/2014/main" id="{085694AA-C337-4D1E-B27E-7A5BD66CE612}"/>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93;p50">
              <a:extLst>
                <a:ext uri="{FF2B5EF4-FFF2-40B4-BE49-F238E27FC236}">
                  <a16:creationId xmlns:a16="http://schemas.microsoft.com/office/drawing/2014/main" id="{97ADF8BE-FD21-4A4A-B864-B7619C08CAB1}"/>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94;p50">
              <a:extLst>
                <a:ext uri="{FF2B5EF4-FFF2-40B4-BE49-F238E27FC236}">
                  <a16:creationId xmlns:a16="http://schemas.microsoft.com/office/drawing/2014/main" id="{9CAAF93A-8196-4457-91C5-43157C5544F8}"/>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695;p50">
              <a:extLst>
                <a:ext uri="{FF2B5EF4-FFF2-40B4-BE49-F238E27FC236}">
                  <a16:creationId xmlns:a16="http://schemas.microsoft.com/office/drawing/2014/main" id="{DCE232C8-B628-45AB-B02C-5F2B46CBF669}"/>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696;p50">
              <a:extLst>
                <a:ext uri="{FF2B5EF4-FFF2-40B4-BE49-F238E27FC236}">
                  <a16:creationId xmlns:a16="http://schemas.microsoft.com/office/drawing/2014/main" id="{B1EC134D-0D6E-4C6A-9025-AFA38303EE4C}"/>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697;p50">
              <a:extLst>
                <a:ext uri="{FF2B5EF4-FFF2-40B4-BE49-F238E27FC236}">
                  <a16:creationId xmlns:a16="http://schemas.microsoft.com/office/drawing/2014/main" id="{4D72CAD0-A8CD-4F92-92A2-30C1EDACE720}"/>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698;p50">
              <a:extLst>
                <a:ext uri="{FF2B5EF4-FFF2-40B4-BE49-F238E27FC236}">
                  <a16:creationId xmlns:a16="http://schemas.microsoft.com/office/drawing/2014/main" id="{9CC80B3D-33A8-4F84-B535-0CED40A144EC}"/>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699;p50">
              <a:extLst>
                <a:ext uri="{FF2B5EF4-FFF2-40B4-BE49-F238E27FC236}">
                  <a16:creationId xmlns:a16="http://schemas.microsoft.com/office/drawing/2014/main" id="{4123FE5C-E11B-4A39-BADC-F8FAE50075E2}"/>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00;p50">
              <a:extLst>
                <a:ext uri="{FF2B5EF4-FFF2-40B4-BE49-F238E27FC236}">
                  <a16:creationId xmlns:a16="http://schemas.microsoft.com/office/drawing/2014/main" id="{726D919E-CC78-4B65-A04E-10EC34873E2F}"/>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01;p50">
              <a:extLst>
                <a:ext uri="{FF2B5EF4-FFF2-40B4-BE49-F238E27FC236}">
                  <a16:creationId xmlns:a16="http://schemas.microsoft.com/office/drawing/2014/main" id="{25CEDDA3-C1A8-4076-BE9F-22DFAF4E58B0}"/>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02;p50">
              <a:extLst>
                <a:ext uri="{FF2B5EF4-FFF2-40B4-BE49-F238E27FC236}">
                  <a16:creationId xmlns:a16="http://schemas.microsoft.com/office/drawing/2014/main" id="{1866E16C-C519-45FC-AC78-2407821C32BE}"/>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03;p50">
              <a:extLst>
                <a:ext uri="{FF2B5EF4-FFF2-40B4-BE49-F238E27FC236}">
                  <a16:creationId xmlns:a16="http://schemas.microsoft.com/office/drawing/2014/main" id="{97777F6D-DC86-4A2E-84B5-97A26B6D6077}"/>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04;p50">
              <a:extLst>
                <a:ext uri="{FF2B5EF4-FFF2-40B4-BE49-F238E27FC236}">
                  <a16:creationId xmlns:a16="http://schemas.microsoft.com/office/drawing/2014/main" id="{C7F14F86-3A5E-4114-814D-F757FEB95E7E}"/>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05;p50">
              <a:extLst>
                <a:ext uri="{FF2B5EF4-FFF2-40B4-BE49-F238E27FC236}">
                  <a16:creationId xmlns:a16="http://schemas.microsoft.com/office/drawing/2014/main" id="{7BE4F2AE-CF16-4A6B-BD2C-585CF6BF3D77}"/>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06;p50">
              <a:extLst>
                <a:ext uri="{FF2B5EF4-FFF2-40B4-BE49-F238E27FC236}">
                  <a16:creationId xmlns:a16="http://schemas.microsoft.com/office/drawing/2014/main" id="{61432CDE-6C13-43FE-9D41-C387C01E4451}"/>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07;p50">
              <a:extLst>
                <a:ext uri="{FF2B5EF4-FFF2-40B4-BE49-F238E27FC236}">
                  <a16:creationId xmlns:a16="http://schemas.microsoft.com/office/drawing/2014/main" id="{0D88D19F-D16C-42CB-B7E0-7AAAAA2C772A}"/>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08;p50">
              <a:extLst>
                <a:ext uri="{FF2B5EF4-FFF2-40B4-BE49-F238E27FC236}">
                  <a16:creationId xmlns:a16="http://schemas.microsoft.com/office/drawing/2014/main" id="{798976DA-354C-41BA-92F6-4BA88D92C4E5}"/>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09;p50">
              <a:extLst>
                <a:ext uri="{FF2B5EF4-FFF2-40B4-BE49-F238E27FC236}">
                  <a16:creationId xmlns:a16="http://schemas.microsoft.com/office/drawing/2014/main" id="{74C28491-BD75-431E-8184-865AD415FBE6}"/>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10;p50">
              <a:extLst>
                <a:ext uri="{FF2B5EF4-FFF2-40B4-BE49-F238E27FC236}">
                  <a16:creationId xmlns:a16="http://schemas.microsoft.com/office/drawing/2014/main" id="{0CACBC03-FC14-40C9-B7B3-BAEDFC6A2BD4}"/>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11;p50">
              <a:extLst>
                <a:ext uri="{FF2B5EF4-FFF2-40B4-BE49-F238E27FC236}">
                  <a16:creationId xmlns:a16="http://schemas.microsoft.com/office/drawing/2014/main" id="{30070654-6A81-403B-B136-BDB848EDB225}"/>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12;p50">
              <a:extLst>
                <a:ext uri="{FF2B5EF4-FFF2-40B4-BE49-F238E27FC236}">
                  <a16:creationId xmlns:a16="http://schemas.microsoft.com/office/drawing/2014/main" id="{CC49736D-0C45-468C-9FBB-94560CCC4C0C}"/>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13;p50">
              <a:extLst>
                <a:ext uri="{FF2B5EF4-FFF2-40B4-BE49-F238E27FC236}">
                  <a16:creationId xmlns:a16="http://schemas.microsoft.com/office/drawing/2014/main" id="{366879F8-B3A5-4110-A0E1-095607B9F22F}"/>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14;p50">
              <a:extLst>
                <a:ext uri="{FF2B5EF4-FFF2-40B4-BE49-F238E27FC236}">
                  <a16:creationId xmlns:a16="http://schemas.microsoft.com/office/drawing/2014/main" id="{E90FE52D-533F-4C39-8BC8-48F220AFEBCF}"/>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15;p50">
              <a:extLst>
                <a:ext uri="{FF2B5EF4-FFF2-40B4-BE49-F238E27FC236}">
                  <a16:creationId xmlns:a16="http://schemas.microsoft.com/office/drawing/2014/main" id="{B9E4F28B-BE80-48FE-B108-A984A1703DE5}"/>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16;p50">
              <a:extLst>
                <a:ext uri="{FF2B5EF4-FFF2-40B4-BE49-F238E27FC236}">
                  <a16:creationId xmlns:a16="http://schemas.microsoft.com/office/drawing/2014/main" id="{AA0EC406-E732-44AD-9285-66010E6032F4}"/>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17;p50">
              <a:extLst>
                <a:ext uri="{FF2B5EF4-FFF2-40B4-BE49-F238E27FC236}">
                  <a16:creationId xmlns:a16="http://schemas.microsoft.com/office/drawing/2014/main" id="{76597547-7E17-48A9-809B-956ADAC9330A}"/>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18;p50">
              <a:extLst>
                <a:ext uri="{FF2B5EF4-FFF2-40B4-BE49-F238E27FC236}">
                  <a16:creationId xmlns:a16="http://schemas.microsoft.com/office/drawing/2014/main" id="{08048E4E-1AFB-4A10-99F2-1526B745CE3D}"/>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19;p50">
              <a:extLst>
                <a:ext uri="{FF2B5EF4-FFF2-40B4-BE49-F238E27FC236}">
                  <a16:creationId xmlns:a16="http://schemas.microsoft.com/office/drawing/2014/main" id="{8B6C9909-1154-4575-A63C-F74CF7EFBED6}"/>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20;p50">
              <a:extLst>
                <a:ext uri="{FF2B5EF4-FFF2-40B4-BE49-F238E27FC236}">
                  <a16:creationId xmlns:a16="http://schemas.microsoft.com/office/drawing/2014/main" id="{CCF8D455-B952-4E43-96B5-F185A0B59F60}"/>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21;p50">
              <a:extLst>
                <a:ext uri="{FF2B5EF4-FFF2-40B4-BE49-F238E27FC236}">
                  <a16:creationId xmlns:a16="http://schemas.microsoft.com/office/drawing/2014/main" id="{6E224F3D-823D-43EE-AAC4-2548F1C884BB}"/>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22;p50">
              <a:extLst>
                <a:ext uri="{FF2B5EF4-FFF2-40B4-BE49-F238E27FC236}">
                  <a16:creationId xmlns:a16="http://schemas.microsoft.com/office/drawing/2014/main" id="{60DFA5C4-154A-466C-92E5-E70865526C76}"/>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23;p50">
              <a:extLst>
                <a:ext uri="{FF2B5EF4-FFF2-40B4-BE49-F238E27FC236}">
                  <a16:creationId xmlns:a16="http://schemas.microsoft.com/office/drawing/2014/main" id="{471E62E2-E2DF-4042-A08A-1BFA503F3CCA}"/>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24;p50">
              <a:extLst>
                <a:ext uri="{FF2B5EF4-FFF2-40B4-BE49-F238E27FC236}">
                  <a16:creationId xmlns:a16="http://schemas.microsoft.com/office/drawing/2014/main" id="{3E3648E1-B51B-4E87-A491-DDCCEB1CB9EC}"/>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25;p50">
              <a:extLst>
                <a:ext uri="{FF2B5EF4-FFF2-40B4-BE49-F238E27FC236}">
                  <a16:creationId xmlns:a16="http://schemas.microsoft.com/office/drawing/2014/main" id="{5C461C7D-2240-4EC2-A40C-F801C70F3702}"/>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26;p50">
              <a:extLst>
                <a:ext uri="{FF2B5EF4-FFF2-40B4-BE49-F238E27FC236}">
                  <a16:creationId xmlns:a16="http://schemas.microsoft.com/office/drawing/2014/main" id="{F8B1EB19-E8DA-47C2-AE7C-675F4CB343FE}"/>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27;p50">
              <a:extLst>
                <a:ext uri="{FF2B5EF4-FFF2-40B4-BE49-F238E27FC236}">
                  <a16:creationId xmlns:a16="http://schemas.microsoft.com/office/drawing/2014/main" id="{002152CE-7CF9-4F9D-B530-EAB741D65A68}"/>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28;p50">
              <a:extLst>
                <a:ext uri="{FF2B5EF4-FFF2-40B4-BE49-F238E27FC236}">
                  <a16:creationId xmlns:a16="http://schemas.microsoft.com/office/drawing/2014/main" id="{1D5FE583-E45A-48D2-9A5B-DA8302CE3DCD}"/>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 name="Imagen 2">
            <a:extLst>
              <a:ext uri="{FF2B5EF4-FFF2-40B4-BE49-F238E27FC236}">
                <a16:creationId xmlns:a16="http://schemas.microsoft.com/office/drawing/2014/main" id="{D1D99FB6-B1C3-030A-108D-82DF8003FF7B}"/>
              </a:ext>
            </a:extLst>
          </p:cNvPr>
          <p:cNvPicPr>
            <a:picLocks noChangeAspect="1"/>
          </p:cNvPicPr>
          <p:nvPr/>
        </p:nvPicPr>
        <p:blipFill>
          <a:blip r:embed="rId14"/>
          <a:stretch>
            <a:fillRect/>
          </a:stretch>
        </p:blipFill>
        <p:spPr>
          <a:xfrm>
            <a:off x="6388822" y="110085"/>
            <a:ext cx="2666010" cy="310001"/>
          </a:xfrm>
          <a:prstGeom prst="rect">
            <a:avLst/>
          </a:prstGeom>
        </p:spPr>
      </p:pic>
    </p:spTree>
    <p:extLst>
      <p:ext uri="{BB962C8B-B14F-4D97-AF65-F5344CB8AC3E}">
        <p14:creationId xmlns:p14="http://schemas.microsoft.com/office/powerpoint/2010/main" val="2903451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left)">
                                      <p:cBhvr>
                                        <p:cTn id="15" dur="500"/>
                                        <p:tgtEl>
                                          <p:spTgt spid="6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right)">
                                      <p:cBhvr>
                                        <p:cTn id="19" dur="500"/>
                                        <p:tgtEl>
                                          <p:spTgt spid="66"/>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wipe(down)">
                                      <p:cBhvr>
                                        <p:cTn id="30" dur="500"/>
                                        <p:tgtEl>
                                          <p:spTgt spid="67"/>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left)">
                                      <p:cBhvr>
                                        <p:cTn id="3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EDA - DISTRIBUTION</a:t>
            </a:r>
          </a:p>
        </p:txBody>
      </p:sp>
      <p:pic>
        <p:nvPicPr>
          <p:cNvPr id="6" name="Imagen 5">
            <a:extLst>
              <a:ext uri="{FF2B5EF4-FFF2-40B4-BE49-F238E27FC236}">
                <a16:creationId xmlns:a16="http://schemas.microsoft.com/office/drawing/2014/main" id="{5EF6274E-66A7-6031-3EFA-F53F30620CBB}"/>
              </a:ext>
            </a:extLst>
          </p:cNvPr>
          <p:cNvPicPr>
            <a:picLocks noChangeAspect="1"/>
          </p:cNvPicPr>
          <p:nvPr/>
        </p:nvPicPr>
        <p:blipFill>
          <a:blip r:embed="rId3"/>
          <a:stretch>
            <a:fillRect/>
          </a:stretch>
        </p:blipFill>
        <p:spPr>
          <a:xfrm>
            <a:off x="369514" y="773315"/>
            <a:ext cx="3418528" cy="4098804"/>
          </a:xfrm>
          <a:prstGeom prst="rect">
            <a:avLst/>
          </a:prstGeom>
          <a:ln>
            <a:solidFill>
              <a:schemeClr val="bg1"/>
            </a:solidFill>
          </a:ln>
        </p:spPr>
      </p:pic>
      <p:pic>
        <p:nvPicPr>
          <p:cNvPr id="7" name="Imagen 6">
            <a:extLst>
              <a:ext uri="{FF2B5EF4-FFF2-40B4-BE49-F238E27FC236}">
                <a16:creationId xmlns:a16="http://schemas.microsoft.com/office/drawing/2014/main" id="{C32117FC-9737-0E50-3C23-97D4A5533F76}"/>
              </a:ext>
            </a:extLst>
          </p:cNvPr>
          <p:cNvPicPr>
            <a:picLocks noChangeAspect="1"/>
          </p:cNvPicPr>
          <p:nvPr/>
        </p:nvPicPr>
        <p:blipFill>
          <a:blip r:embed="rId4"/>
          <a:stretch>
            <a:fillRect/>
          </a:stretch>
        </p:blipFill>
        <p:spPr>
          <a:xfrm>
            <a:off x="3975420" y="773315"/>
            <a:ext cx="2903286" cy="2016816"/>
          </a:xfrm>
          <a:prstGeom prst="rect">
            <a:avLst/>
          </a:prstGeom>
          <a:ln>
            <a:solidFill>
              <a:schemeClr val="bg1"/>
            </a:solidFill>
          </a:ln>
        </p:spPr>
      </p:pic>
      <p:pic>
        <p:nvPicPr>
          <p:cNvPr id="8" name="Imagen 7">
            <a:extLst>
              <a:ext uri="{FF2B5EF4-FFF2-40B4-BE49-F238E27FC236}">
                <a16:creationId xmlns:a16="http://schemas.microsoft.com/office/drawing/2014/main" id="{4AAF2188-0D99-9856-A752-5C5467DBABDE}"/>
              </a:ext>
            </a:extLst>
          </p:cNvPr>
          <p:cNvPicPr>
            <a:picLocks noChangeAspect="1"/>
          </p:cNvPicPr>
          <p:nvPr/>
        </p:nvPicPr>
        <p:blipFill>
          <a:blip r:embed="rId5"/>
          <a:stretch>
            <a:fillRect/>
          </a:stretch>
        </p:blipFill>
        <p:spPr>
          <a:xfrm>
            <a:off x="3973363" y="2847058"/>
            <a:ext cx="2907399" cy="2019673"/>
          </a:xfrm>
          <a:prstGeom prst="rect">
            <a:avLst/>
          </a:prstGeom>
          <a:ln>
            <a:solidFill>
              <a:schemeClr val="bg1"/>
            </a:solidFill>
          </a:ln>
        </p:spPr>
      </p:pic>
      <p:grpSp>
        <p:nvGrpSpPr>
          <p:cNvPr id="46" name="Google Shape;2678;p50">
            <a:extLst>
              <a:ext uri="{FF2B5EF4-FFF2-40B4-BE49-F238E27FC236}">
                <a16:creationId xmlns:a16="http://schemas.microsoft.com/office/drawing/2014/main" id="{0B488A4A-6225-42AE-B304-F86E97C357E1}"/>
              </a:ext>
            </a:extLst>
          </p:cNvPr>
          <p:cNvGrpSpPr/>
          <p:nvPr/>
        </p:nvGrpSpPr>
        <p:grpSpPr>
          <a:xfrm>
            <a:off x="7427346" y="2334986"/>
            <a:ext cx="1716654" cy="2330346"/>
            <a:chOff x="5073633" y="269892"/>
            <a:chExt cx="2446717" cy="3350240"/>
          </a:xfrm>
        </p:grpSpPr>
        <p:sp>
          <p:nvSpPr>
            <p:cNvPr id="47" name="Google Shape;2679;p50">
              <a:extLst>
                <a:ext uri="{FF2B5EF4-FFF2-40B4-BE49-F238E27FC236}">
                  <a16:creationId xmlns:a16="http://schemas.microsoft.com/office/drawing/2014/main" id="{1FB4A1A6-7CA2-40E0-99B0-CDFC55E45096}"/>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680;p50">
              <a:extLst>
                <a:ext uri="{FF2B5EF4-FFF2-40B4-BE49-F238E27FC236}">
                  <a16:creationId xmlns:a16="http://schemas.microsoft.com/office/drawing/2014/main" id="{A5921235-FE32-4126-956F-E9A538ABDA8D}"/>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681;p50">
              <a:extLst>
                <a:ext uri="{FF2B5EF4-FFF2-40B4-BE49-F238E27FC236}">
                  <a16:creationId xmlns:a16="http://schemas.microsoft.com/office/drawing/2014/main" id="{4EE83646-B5A6-4A14-AA4E-CB4ADD61BB2E}"/>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682;p50">
              <a:extLst>
                <a:ext uri="{FF2B5EF4-FFF2-40B4-BE49-F238E27FC236}">
                  <a16:creationId xmlns:a16="http://schemas.microsoft.com/office/drawing/2014/main" id="{43EC6436-BCAD-42B5-841C-12690C452FD5}"/>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683;p50">
              <a:extLst>
                <a:ext uri="{FF2B5EF4-FFF2-40B4-BE49-F238E27FC236}">
                  <a16:creationId xmlns:a16="http://schemas.microsoft.com/office/drawing/2014/main" id="{75EFF9E2-F47C-4C80-8217-2E97165BCA16}"/>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684;p50">
              <a:extLst>
                <a:ext uri="{FF2B5EF4-FFF2-40B4-BE49-F238E27FC236}">
                  <a16:creationId xmlns:a16="http://schemas.microsoft.com/office/drawing/2014/main" id="{5B08ECA1-385A-4820-8858-4B8DA27AE9BD}"/>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685;p50">
              <a:extLst>
                <a:ext uri="{FF2B5EF4-FFF2-40B4-BE49-F238E27FC236}">
                  <a16:creationId xmlns:a16="http://schemas.microsoft.com/office/drawing/2014/main" id="{1B85B562-6027-4C14-B8BF-62C1567648A3}"/>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686;p50">
              <a:extLst>
                <a:ext uri="{FF2B5EF4-FFF2-40B4-BE49-F238E27FC236}">
                  <a16:creationId xmlns:a16="http://schemas.microsoft.com/office/drawing/2014/main" id="{E7BC9DEB-490C-4D19-B261-AF7013955387}"/>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687;p50">
              <a:extLst>
                <a:ext uri="{FF2B5EF4-FFF2-40B4-BE49-F238E27FC236}">
                  <a16:creationId xmlns:a16="http://schemas.microsoft.com/office/drawing/2014/main" id="{A27E081D-D156-4D7C-8A2F-3E79D155679C}"/>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688;p50">
              <a:extLst>
                <a:ext uri="{FF2B5EF4-FFF2-40B4-BE49-F238E27FC236}">
                  <a16:creationId xmlns:a16="http://schemas.microsoft.com/office/drawing/2014/main" id="{0FB3BDAC-0352-4BE3-829A-E5D4CB0649B8}"/>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689;p50">
              <a:extLst>
                <a:ext uri="{FF2B5EF4-FFF2-40B4-BE49-F238E27FC236}">
                  <a16:creationId xmlns:a16="http://schemas.microsoft.com/office/drawing/2014/main" id="{4F11EE17-BC05-4FCA-A98B-22AC92E31BBC}"/>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690;p50">
              <a:extLst>
                <a:ext uri="{FF2B5EF4-FFF2-40B4-BE49-F238E27FC236}">
                  <a16:creationId xmlns:a16="http://schemas.microsoft.com/office/drawing/2014/main" id="{6EBE3B97-E2A0-43AC-8005-B7A3F700D78B}"/>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691;p50">
              <a:extLst>
                <a:ext uri="{FF2B5EF4-FFF2-40B4-BE49-F238E27FC236}">
                  <a16:creationId xmlns:a16="http://schemas.microsoft.com/office/drawing/2014/main" id="{9B76F8F9-E288-407D-8613-68000200392A}"/>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692;p50">
              <a:extLst>
                <a:ext uri="{FF2B5EF4-FFF2-40B4-BE49-F238E27FC236}">
                  <a16:creationId xmlns:a16="http://schemas.microsoft.com/office/drawing/2014/main" id="{2ED98ED1-3E47-40FB-9B16-99EC563A5DB7}"/>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693;p50">
              <a:extLst>
                <a:ext uri="{FF2B5EF4-FFF2-40B4-BE49-F238E27FC236}">
                  <a16:creationId xmlns:a16="http://schemas.microsoft.com/office/drawing/2014/main" id="{1B6311E5-BA1D-4639-8B39-744076092DE4}"/>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694;p50">
              <a:extLst>
                <a:ext uri="{FF2B5EF4-FFF2-40B4-BE49-F238E27FC236}">
                  <a16:creationId xmlns:a16="http://schemas.microsoft.com/office/drawing/2014/main" id="{EE53CE0F-6D4E-4E08-B1A0-A1F53D81A973}"/>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695;p50">
              <a:extLst>
                <a:ext uri="{FF2B5EF4-FFF2-40B4-BE49-F238E27FC236}">
                  <a16:creationId xmlns:a16="http://schemas.microsoft.com/office/drawing/2014/main" id="{D0ED023C-9BF8-45E1-A1DD-FFD9792E2B2E}"/>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696;p50">
              <a:extLst>
                <a:ext uri="{FF2B5EF4-FFF2-40B4-BE49-F238E27FC236}">
                  <a16:creationId xmlns:a16="http://schemas.microsoft.com/office/drawing/2014/main" id="{5BA9141B-AEE8-4589-ABB6-65577923AFAA}"/>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697;p50">
              <a:extLst>
                <a:ext uri="{FF2B5EF4-FFF2-40B4-BE49-F238E27FC236}">
                  <a16:creationId xmlns:a16="http://schemas.microsoft.com/office/drawing/2014/main" id="{F7B19597-F8FE-4F0F-A96C-715EC77F2770}"/>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698;p50">
              <a:extLst>
                <a:ext uri="{FF2B5EF4-FFF2-40B4-BE49-F238E27FC236}">
                  <a16:creationId xmlns:a16="http://schemas.microsoft.com/office/drawing/2014/main" id="{A97DC897-5F94-48D1-A993-F9A48E297E97}"/>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699;p50">
              <a:extLst>
                <a:ext uri="{FF2B5EF4-FFF2-40B4-BE49-F238E27FC236}">
                  <a16:creationId xmlns:a16="http://schemas.microsoft.com/office/drawing/2014/main" id="{E4108EAA-D725-4F0B-99A5-CA745C8C3F41}"/>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00;p50">
              <a:extLst>
                <a:ext uri="{FF2B5EF4-FFF2-40B4-BE49-F238E27FC236}">
                  <a16:creationId xmlns:a16="http://schemas.microsoft.com/office/drawing/2014/main" id="{171B2ABC-BAF5-4C87-BE01-F2966C2B8688}"/>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01;p50">
              <a:extLst>
                <a:ext uri="{FF2B5EF4-FFF2-40B4-BE49-F238E27FC236}">
                  <a16:creationId xmlns:a16="http://schemas.microsoft.com/office/drawing/2014/main" id="{51D443CE-948E-4FD0-83C9-43C783E9CBAB}"/>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02;p50">
              <a:extLst>
                <a:ext uri="{FF2B5EF4-FFF2-40B4-BE49-F238E27FC236}">
                  <a16:creationId xmlns:a16="http://schemas.microsoft.com/office/drawing/2014/main" id="{24E0E4FE-307E-4406-8FDF-14DC56F97CF5}"/>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03;p50">
              <a:extLst>
                <a:ext uri="{FF2B5EF4-FFF2-40B4-BE49-F238E27FC236}">
                  <a16:creationId xmlns:a16="http://schemas.microsoft.com/office/drawing/2014/main" id="{55752DF8-C3F9-4AE0-ACC7-C999831004C4}"/>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04;p50">
              <a:extLst>
                <a:ext uri="{FF2B5EF4-FFF2-40B4-BE49-F238E27FC236}">
                  <a16:creationId xmlns:a16="http://schemas.microsoft.com/office/drawing/2014/main" id="{D2D9FEAC-CE70-49A6-A9F2-A2F3B32F29D2}"/>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05;p50">
              <a:extLst>
                <a:ext uri="{FF2B5EF4-FFF2-40B4-BE49-F238E27FC236}">
                  <a16:creationId xmlns:a16="http://schemas.microsoft.com/office/drawing/2014/main" id="{59AFA1C0-A559-400F-9F67-BCF5689F4B05}"/>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06;p50">
              <a:extLst>
                <a:ext uri="{FF2B5EF4-FFF2-40B4-BE49-F238E27FC236}">
                  <a16:creationId xmlns:a16="http://schemas.microsoft.com/office/drawing/2014/main" id="{0B7A152C-F9BC-424F-8F81-7570433AA0A2}"/>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07;p50">
              <a:extLst>
                <a:ext uri="{FF2B5EF4-FFF2-40B4-BE49-F238E27FC236}">
                  <a16:creationId xmlns:a16="http://schemas.microsoft.com/office/drawing/2014/main" id="{F676CF99-CABF-4595-A58E-008FDFB8DA1D}"/>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08;p50">
              <a:extLst>
                <a:ext uri="{FF2B5EF4-FFF2-40B4-BE49-F238E27FC236}">
                  <a16:creationId xmlns:a16="http://schemas.microsoft.com/office/drawing/2014/main" id="{BFA00773-16F5-4FC7-8432-B41EC73E1562}"/>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09;p50">
              <a:extLst>
                <a:ext uri="{FF2B5EF4-FFF2-40B4-BE49-F238E27FC236}">
                  <a16:creationId xmlns:a16="http://schemas.microsoft.com/office/drawing/2014/main" id="{BA1A9E37-B55B-4D21-A139-E7E16A6E99B4}"/>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10;p50">
              <a:extLst>
                <a:ext uri="{FF2B5EF4-FFF2-40B4-BE49-F238E27FC236}">
                  <a16:creationId xmlns:a16="http://schemas.microsoft.com/office/drawing/2014/main" id="{2D89E359-E8D4-4803-8764-EAB1C8FDDD4E}"/>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11;p50">
              <a:extLst>
                <a:ext uri="{FF2B5EF4-FFF2-40B4-BE49-F238E27FC236}">
                  <a16:creationId xmlns:a16="http://schemas.microsoft.com/office/drawing/2014/main" id="{92C042D5-BF22-424D-AA6E-4C98AF3B9B96}"/>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12;p50">
              <a:extLst>
                <a:ext uri="{FF2B5EF4-FFF2-40B4-BE49-F238E27FC236}">
                  <a16:creationId xmlns:a16="http://schemas.microsoft.com/office/drawing/2014/main" id="{57FA6338-D74B-4F23-873F-C4CC2B11267E}"/>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13;p50">
              <a:extLst>
                <a:ext uri="{FF2B5EF4-FFF2-40B4-BE49-F238E27FC236}">
                  <a16:creationId xmlns:a16="http://schemas.microsoft.com/office/drawing/2014/main" id="{FC86EFE5-48A5-473C-994A-E209AF2139AB}"/>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14;p50">
              <a:extLst>
                <a:ext uri="{FF2B5EF4-FFF2-40B4-BE49-F238E27FC236}">
                  <a16:creationId xmlns:a16="http://schemas.microsoft.com/office/drawing/2014/main" id="{A6695BF2-6EFD-448C-9D14-F99880DA42BD}"/>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15;p50">
              <a:extLst>
                <a:ext uri="{FF2B5EF4-FFF2-40B4-BE49-F238E27FC236}">
                  <a16:creationId xmlns:a16="http://schemas.microsoft.com/office/drawing/2014/main" id="{A2230759-C6AC-4963-ADB1-FAEAA71FAC95}"/>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16;p50">
              <a:extLst>
                <a:ext uri="{FF2B5EF4-FFF2-40B4-BE49-F238E27FC236}">
                  <a16:creationId xmlns:a16="http://schemas.microsoft.com/office/drawing/2014/main" id="{51D7E8DE-BF44-42F5-8C4D-044363B70679}"/>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17;p50">
              <a:extLst>
                <a:ext uri="{FF2B5EF4-FFF2-40B4-BE49-F238E27FC236}">
                  <a16:creationId xmlns:a16="http://schemas.microsoft.com/office/drawing/2014/main" id="{24BD44F4-B34B-4E86-B654-3BB8B2358FA0}"/>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18;p50">
              <a:extLst>
                <a:ext uri="{FF2B5EF4-FFF2-40B4-BE49-F238E27FC236}">
                  <a16:creationId xmlns:a16="http://schemas.microsoft.com/office/drawing/2014/main" id="{413123B6-50A8-4AF4-AB7A-5BF76EB7A2A4}"/>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19;p50">
              <a:extLst>
                <a:ext uri="{FF2B5EF4-FFF2-40B4-BE49-F238E27FC236}">
                  <a16:creationId xmlns:a16="http://schemas.microsoft.com/office/drawing/2014/main" id="{CDAF3CB5-A51F-4C6F-87C2-DA5D568593D5}"/>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20;p50">
              <a:extLst>
                <a:ext uri="{FF2B5EF4-FFF2-40B4-BE49-F238E27FC236}">
                  <a16:creationId xmlns:a16="http://schemas.microsoft.com/office/drawing/2014/main" id="{DD891FD7-70C9-46F6-ADC0-EEE1C83383A7}"/>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21;p50">
              <a:extLst>
                <a:ext uri="{FF2B5EF4-FFF2-40B4-BE49-F238E27FC236}">
                  <a16:creationId xmlns:a16="http://schemas.microsoft.com/office/drawing/2014/main" id="{490B0CE5-B0EE-4DBA-9C0A-A296DD39B970}"/>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22;p50">
              <a:extLst>
                <a:ext uri="{FF2B5EF4-FFF2-40B4-BE49-F238E27FC236}">
                  <a16:creationId xmlns:a16="http://schemas.microsoft.com/office/drawing/2014/main" id="{516C6321-F793-4F97-8596-49A1A4FB0CB9}"/>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23;p50">
              <a:extLst>
                <a:ext uri="{FF2B5EF4-FFF2-40B4-BE49-F238E27FC236}">
                  <a16:creationId xmlns:a16="http://schemas.microsoft.com/office/drawing/2014/main" id="{3914DD8D-CAEE-4ECA-924E-C75FD24F1A76}"/>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24;p50">
              <a:extLst>
                <a:ext uri="{FF2B5EF4-FFF2-40B4-BE49-F238E27FC236}">
                  <a16:creationId xmlns:a16="http://schemas.microsoft.com/office/drawing/2014/main" id="{0878301A-436C-486A-B2C4-1AE0614D46FA}"/>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25;p50">
              <a:extLst>
                <a:ext uri="{FF2B5EF4-FFF2-40B4-BE49-F238E27FC236}">
                  <a16:creationId xmlns:a16="http://schemas.microsoft.com/office/drawing/2014/main" id="{19812AA5-277D-4F29-B8A3-79F04D81D509}"/>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26;p50">
              <a:extLst>
                <a:ext uri="{FF2B5EF4-FFF2-40B4-BE49-F238E27FC236}">
                  <a16:creationId xmlns:a16="http://schemas.microsoft.com/office/drawing/2014/main" id="{912ABC9D-FAA1-4498-B8B7-291F389DA3CE}"/>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27;p50">
              <a:extLst>
                <a:ext uri="{FF2B5EF4-FFF2-40B4-BE49-F238E27FC236}">
                  <a16:creationId xmlns:a16="http://schemas.microsoft.com/office/drawing/2014/main" id="{D5E9729E-2113-428E-AAC0-F462782EA668}"/>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28;p50">
              <a:extLst>
                <a:ext uri="{FF2B5EF4-FFF2-40B4-BE49-F238E27FC236}">
                  <a16:creationId xmlns:a16="http://schemas.microsoft.com/office/drawing/2014/main" id="{435EF05B-C470-430F-B2E3-6F241F5E46C3}"/>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38" name="Google Shape;4039;p72">
            <a:extLst>
              <a:ext uri="{FF2B5EF4-FFF2-40B4-BE49-F238E27FC236}">
                <a16:creationId xmlns:a16="http://schemas.microsoft.com/office/drawing/2014/main" id="{459B1B38-5A6E-042C-7069-D4B1E3B5E4EB}"/>
              </a:ext>
            </a:extLst>
          </p:cNvPr>
          <p:cNvGrpSpPr/>
          <p:nvPr/>
        </p:nvGrpSpPr>
        <p:grpSpPr>
          <a:xfrm>
            <a:off x="7576379" y="4363352"/>
            <a:ext cx="347653" cy="340149"/>
            <a:chOff x="6816275" y="3178227"/>
            <a:chExt cx="1614495" cy="1579642"/>
          </a:xfrm>
        </p:grpSpPr>
        <p:sp>
          <p:nvSpPr>
            <p:cNvPr id="3139" name="Google Shape;4040;p72">
              <a:extLst>
                <a:ext uri="{FF2B5EF4-FFF2-40B4-BE49-F238E27FC236}">
                  <a16:creationId xmlns:a16="http://schemas.microsoft.com/office/drawing/2014/main" id="{73500C9D-14E5-7C5D-FB30-EBAFE9756EE5}"/>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4041;p72">
              <a:extLst>
                <a:ext uri="{FF2B5EF4-FFF2-40B4-BE49-F238E27FC236}">
                  <a16:creationId xmlns:a16="http://schemas.microsoft.com/office/drawing/2014/main" id="{180E69B0-D38A-5766-9231-F939EB167F79}"/>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4042;p72">
              <a:extLst>
                <a:ext uri="{FF2B5EF4-FFF2-40B4-BE49-F238E27FC236}">
                  <a16:creationId xmlns:a16="http://schemas.microsoft.com/office/drawing/2014/main" id="{35FF213D-AE01-CC76-E746-6C730FED2AD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3339;p62">
            <a:extLst>
              <a:ext uri="{FF2B5EF4-FFF2-40B4-BE49-F238E27FC236}">
                <a16:creationId xmlns:a16="http://schemas.microsoft.com/office/drawing/2014/main" id="{8F45960E-DF5B-4CA1-A51B-62BFB7494A3E}"/>
              </a:ext>
            </a:extLst>
          </p:cNvPr>
          <p:cNvGrpSpPr/>
          <p:nvPr/>
        </p:nvGrpSpPr>
        <p:grpSpPr>
          <a:xfrm>
            <a:off x="801367" y="5899316"/>
            <a:ext cx="2038086" cy="1044391"/>
            <a:chOff x="4033200" y="3697000"/>
            <a:chExt cx="1158375" cy="570850"/>
          </a:xfrm>
        </p:grpSpPr>
        <p:sp>
          <p:nvSpPr>
            <p:cNvPr id="98" name="Google Shape;3340;p62">
              <a:extLst>
                <a:ext uri="{FF2B5EF4-FFF2-40B4-BE49-F238E27FC236}">
                  <a16:creationId xmlns:a16="http://schemas.microsoft.com/office/drawing/2014/main" id="{B169D3C9-E34A-423C-8AF0-0FE9E25158FB}"/>
                </a:ext>
              </a:extLst>
            </p:cNvPr>
            <p:cNvSpPr/>
            <p:nvPr/>
          </p:nvSpPr>
          <p:spPr>
            <a:xfrm>
              <a:off x="4394650" y="3847225"/>
              <a:ext cx="84900" cy="31750"/>
            </a:xfrm>
            <a:custGeom>
              <a:avLst/>
              <a:gdLst/>
              <a:ahLst/>
              <a:cxnLst/>
              <a:rect l="l" t="t" r="r" b="b"/>
              <a:pathLst>
                <a:path w="3396" h="1270" extrusionOk="0">
                  <a:moveTo>
                    <a:pt x="1067" y="0"/>
                  </a:moveTo>
                  <a:cubicBezTo>
                    <a:pt x="108" y="0"/>
                    <a:pt x="1" y="242"/>
                    <a:pt x="1" y="242"/>
                  </a:cubicBezTo>
                  <a:cubicBezTo>
                    <a:pt x="1" y="242"/>
                    <a:pt x="764" y="1101"/>
                    <a:pt x="1880" y="1251"/>
                  </a:cubicBezTo>
                  <a:cubicBezTo>
                    <a:pt x="1962" y="1264"/>
                    <a:pt x="2043" y="1270"/>
                    <a:pt x="2124" y="1270"/>
                  </a:cubicBezTo>
                  <a:cubicBezTo>
                    <a:pt x="2614" y="1270"/>
                    <a:pt x="3083" y="1048"/>
                    <a:pt x="3396" y="658"/>
                  </a:cubicBezTo>
                  <a:cubicBezTo>
                    <a:pt x="3396" y="658"/>
                    <a:pt x="3344" y="171"/>
                    <a:pt x="1746" y="33"/>
                  </a:cubicBezTo>
                  <a:cubicBezTo>
                    <a:pt x="1482" y="10"/>
                    <a:pt x="1258" y="0"/>
                    <a:pt x="106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341;p62">
              <a:extLst>
                <a:ext uri="{FF2B5EF4-FFF2-40B4-BE49-F238E27FC236}">
                  <a16:creationId xmlns:a16="http://schemas.microsoft.com/office/drawing/2014/main" id="{4A88BED9-CE9D-4B8B-BE71-7D5543B68829}"/>
                </a:ext>
              </a:extLst>
            </p:cNvPr>
            <p:cNvSpPr/>
            <p:nvPr/>
          </p:nvSpPr>
          <p:spPr>
            <a:xfrm>
              <a:off x="4803600" y="3992250"/>
              <a:ext cx="276100" cy="74200"/>
            </a:xfrm>
            <a:custGeom>
              <a:avLst/>
              <a:gdLst/>
              <a:ahLst/>
              <a:cxnLst/>
              <a:rect l="l" t="t" r="r" b="b"/>
              <a:pathLst>
                <a:path w="11044" h="2968" extrusionOk="0">
                  <a:moveTo>
                    <a:pt x="3015" y="1"/>
                  </a:moveTo>
                  <a:cubicBezTo>
                    <a:pt x="1721" y="1"/>
                    <a:pt x="0" y="404"/>
                    <a:pt x="0" y="404"/>
                  </a:cubicBezTo>
                  <a:lnTo>
                    <a:pt x="0" y="2723"/>
                  </a:lnTo>
                  <a:cubicBezTo>
                    <a:pt x="0" y="2723"/>
                    <a:pt x="1909" y="2967"/>
                    <a:pt x="3442" y="2967"/>
                  </a:cubicBezTo>
                  <a:cubicBezTo>
                    <a:pt x="3530" y="2967"/>
                    <a:pt x="3618" y="2966"/>
                    <a:pt x="3704" y="2965"/>
                  </a:cubicBezTo>
                  <a:cubicBezTo>
                    <a:pt x="5271" y="2937"/>
                    <a:pt x="10866" y="2624"/>
                    <a:pt x="10866" y="2624"/>
                  </a:cubicBezTo>
                  <a:lnTo>
                    <a:pt x="11044" y="1374"/>
                  </a:lnTo>
                  <a:cubicBezTo>
                    <a:pt x="11044" y="1374"/>
                    <a:pt x="9501" y="1018"/>
                    <a:pt x="8147" y="804"/>
                  </a:cubicBezTo>
                  <a:cubicBezTo>
                    <a:pt x="6790" y="590"/>
                    <a:pt x="5203" y="1"/>
                    <a:pt x="3015"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342;p62">
              <a:extLst>
                <a:ext uri="{FF2B5EF4-FFF2-40B4-BE49-F238E27FC236}">
                  <a16:creationId xmlns:a16="http://schemas.microsoft.com/office/drawing/2014/main" id="{897F5E44-2952-4D32-9D10-857C7FA97F12}"/>
                </a:ext>
              </a:extLst>
            </p:cNvPr>
            <p:cNvSpPr/>
            <p:nvPr/>
          </p:nvSpPr>
          <p:spPr>
            <a:xfrm>
              <a:off x="4766900" y="4148250"/>
              <a:ext cx="285500" cy="95600"/>
            </a:xfrm>
            <a:custGeom>
              <a:avLst/>
              <a:gdLst/>
              <a:ahLst/>
              <a:cxnLst/>
              <a:rect l="l" t="t" r="r" b="b"/>
              <a:pathLst>
                <a:path w="11420" h="3824" extrusionOk="0">
                  <a:moveTo>
                    <a:pt x="922" y="1"/>
                  </a:moveTo>
                  <a:lnTo>
                    <a:pt x="0" y="2023"/>
                  </a:lnTo>
                  <a:cubicBezTo>
                    <a:pt x="0" y="2023"/>
                    <a:pt x="1468" y="3095"/>
                    <a:pt x="4325" y="3431"/>
                  </a:cubicBezTo>
                  <a:cubicBezTo>
                    <a:pt x="7186" y="3768"/>
                    <a:pt x="11420" y="3823"/>
                    <a:pt x="11420" y="3823"/>
                  </a:cubicBezTo>
                  <a:lnTo>
                    <a:pt x="10969" y="2335"/>
                  </a:lnTo>
                  <a:cubicBezTo>
                    <a:pt x="10969" y="2335"/>
                    <a:pt x="8044" y="1702"/>
                    <a:pt x="6450" y="1291"/>
                  </a:cubicBezTo>
                  <a:cubicBezTo>
                    <a:pt x="2620" y="298"/>
                    <a:pt x="922" y="1"/>
                    <a:pt x="92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343;p62">
              <a:extLst>
                <a:ext uri="{FF2B5EF4-FFF2-40B4-BE49-F238E27FC236}">
                  <a16:creationId xmlns:a16="http://schemas.microsoft.com/office/drawing/2014/main" id="{A6D6D63B-5DCA-42B6-825C-5C0FD7849EBB}"/>
                </a:ext>
              </a:extLst>
            </p:cNvPr>
            <p:cNvSpPr/>
            <p:nvPr/>
          </p:nvSpPr>
          <p:spPr>
            <a:xfrm>
              <a:off x="4567275" y="3979775"/>
              <a:ext cx="283125" cy="245850"/>
            </a:xfrm>
            <a:custGeom>
              <a:avLst/>
              <a:gdLst/>
              <a:ahLst/>
              <a:cxnLst/>
              <a:rect l="l" t="t" r="r" b="b"/>
              <a:pathLst>
                <a:path w="11325" h="9834" extrusionOk="0">
                  <a:moveTo>
                    <a:pt x="8526" y="0"/>
                  </a:moveTo>
                  <a:cubicBezTo>
                    <a:pt x="6052" y="0"/>
                    <a:pt x="2718" y="61"/>
                    <a:pt x="1923" y="361"/>
                  </a:cubicBezTo>
                  <a:cubicBezTo>
                    <a:pt x="618" y="856"/>
                    <a:pt x="0" y="6008"/>
                    <a:pt x="0" y="6008"/>
                  </a:cubicBezTo>
                  <a:cubicBezTo>
                    <a:pt x="0" y="6008"/>
                    <a:pt x="1492" y="7242"/>
                    <a:pt x="3300" y="7860"/>
                  </a:cubicBezTo>
                  <a:cubicBezTo>
                    <a:pt x="6260" y="8869"/>
                    <a:pt x="6826" y="8983"/>
                    <a:pt x="9117" y="9834"/>
                  </a:cubicBezTo>
                  <a:cubicBezTo>
                    <a:pt x="10454" y="8667"/>
                    <a:pt x="10545" y="6760"/>
                    <a:pt x="10545" y="6760"/>
                  </a:cubicBezTo>
                  <a:lnTo>
                    <a:pt x="6181" y="4512"/>
                  </a:lnTo>
                  <a:lnTo>
                    <a:pt x="10878" y="3962"/>
                  </a:lnTo>
                  <a:cubicBezTo>
                    <a:pt x="11242" y="2569"/>
                    <a:pt x="11325" y="1204"/>
                    <a:pt x="10522" y="13"/>
                  </a:cubicBezTo>
                  <a:cubicBezTo>
                    <a:pt x="10018" y="6"/>
                    <a:pt x="9316" y="0"/>
                    <a:pt x="8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344;p62">
              <a:extLst>
                <a:ext uri="{FF2B5EF4-FFF2-40B4-BE49-F238E27FC236}">
                  <a16:creationId xmlns:a16="http://schemas.microsoft.com/office/drawing/2014/main" id="{46A4580D-5D42-4B19-97B0-8AD174E45CAF}"/>
                </a:ext>
              </a:extLst>
            </p:cNvPr>
            <p:cNvSpPr/>
            <p:nvPr/>
          </p:nvSpPr>
          <p:spPr>
            <a:xfrm>
              <a:off x="4615350" y="3990625"/>
              <a:ext cx="225450" cy="17675"/>
            </a:xfrm>
            <a:custGeom>
              <a:avLst/>
              <a:gdLst/>
              <a:ahLst/>
              <a:cxnLst/>
              <a:rect l="l" t="t" r="r" b="b"/>
              <a:pathLst>
                <a:path w="9018" h="707" extrusionOk="0">
                  <a:moveTo>
                    <a:pt x="4248" y="1"/>
                  </a:moveTo>
                  <a:cubicBezTo>
                    <a:pt x="2385" y="1"/>
                    <a:pt x="0" y="200"/>
                    <a:pt x="0" y="200"/>
                  </a:cubicBezTo>
                  <a:lnTo>
                    <a:pt x="0" y="707"/>
                  </a:lnTo>
                  <a:cubicBezTo>
                    <a:pt x="250" y="657"/>
                    <a:pt x="2593" y="379"/>
                    <a:pt x="4661" y="379"/>
                  </a:cubicBezTo>
                  <a:cubicBezTo>
                    <a:pt x="4890" y="379"/>
                    <a:pt x="5115" y="383"/>
                    <a:pt x="5334" y="390"/>
                  </a:cubicBezTo>
                  <a:cubicBezTo>
                    <a:pt x="6322" y="422"/>
                    <a:pt x="7167" y="431"/>
                    <a:pt x="7798" y="431"/>
                  </a:cubicBezTo>
                  <a:cubicBezTo>
                    <a:pt x="8568" y="431"/>
                    <a:pt x="9018" y="418"/>
                    <a:pt x="9018" y="418"/>
                  </a:cubicBezTo>
                  <a:lnTo>
                    <a:pt x="8844" y="3"/>
                  </a:lnTo>
                  <a:cubicBezTo>
                    <a:pt x="8844" y="3"/>
                    <a:pt x="7776" y="13"/>
                    <a:pt x="6502" y="13"/>
                  </a:cubicBezTo>
                  <a:cubicBezTo>
                    <a:pt x="5865" y="13"/>
                    <a:pt x="5176" y="10"/>
                    <a:pt x="4543" y="3"/>
                  </a:cubicBezTo>
                  <a:cubicBezTo>
                    <a:pt x="4446" y="1"/>
                    <a:pt x="4348" y="1"/>
                    <a:pt x="42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345;p62">
              <a:extLst>
                <a:ext uri="{FF2B5EF4-FFF2-40B4-BE49-F238E27FC236}">
                  <a16:creationId xmlns:a16="http://schemas.microsoft.com/office/drawing/2014/main" id="{94EC8644-AA84-4B5C-815C-2302814FE9E4}"/>
                </a:ext>
              </a:extLst>
            </p:cNvPr>
            <p:cNvSpPr/>
            <p:nvPr/>
          </p:nvSpPr>
          <p:spPr>
            <a:xfrm>
              <a:off x="4584200" y="4124325"/>
              <a:ext cx="222775" cy="95775"/>
            </a:xfrm>
            <a:custGeom>
              <a:avLst/>
              <a:gdLst/>
              <a:ahLst/>
              <a:cxnLst/>
              <a:rect l="l" t="t" r="r" b="b"/>
              <a:pathLst>
                <a:path w="8911" h="3831" extrusionOk="0">
                  <a:moveTo>
                    <a:pt x="423" y="0"/>
                  </a:moveTo>
                  <a:lnTo>
                    <a:pt x="0" y="337"/>
                  </a:lnTo>
                  <a:cubicBezTo>
                    <a:pt x="1" y="336"/>
                    <a:pt x="3" y="336"/>
                    <a:pt x="5" y="336"/>
                  </a:cubicBezTo>
                  <a:cubicBezTo>
                    <a:pt x="127" y="336"/>
                    <a:pt x="1460" y="1154"/>
                    <a:pt x="3162" y="1761"/>
                  </a:cubicBezTo>
                  <a:cubicBezTo>
                    <a:pt x="4669" y="2303"/>
                    <a:pt x="8673" y="3830"/>
                    <a:pt x="8673" y="3830"/>
                  </a:cubicBezTo>
                  <a:lnTo>
                    <a:pt x="8911" y="3557"/>
                  </a:lnTo>
                  <a:cubicBezTo>
                    <a:pt x="8911" y="3557"/>
                    <a:pt x="5120" y="2046"/>
                    <a:pt x="3894" y="1571"/>
                  </a:cubicBezTo>
                  <a:cubicBezTo>
                    <a:pt x="2667" y="1096"/>
                    <a:pt x="423" y="0"/>
                    <a:pt x="4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346;p62">
              <a:extLst>
                <a:ext uri="{FF2B5EF4-FFF2-40B4-BE49-F238E27FC236}">
                  <a16:creationId xmlns:a16="http://schemas.microsoft.com/office/drawing/2014/main" id="{26E1CD43-6848-4ACD-97A3-5105AF0F5443}"/>
                </a:ext>
              </a:extLst>
            </p:cNvPr>
            <p:cNvSpPr/>
            <p:nvPr/>
          </p:nvSpPr>
          <p:spPr>
            <a:xfrm>
              <a:off x="4245100" y="4019275"/>
              <a:ext cx="38675" cy="46925"/>
            </a:xfrm>
            <a:custGeom>
              <a:avLst/>
              <a:gdLst/>
              <a:ahLst/>
              <a:cxnLst/>
              <a:rect l="l" t="t" r="r" b="b"/>
              <a:pathLst>
                <a:path w="1547" h="1877" extrusionOk="0">
                  <a:moveTo>
                    <a:pt x="4" y="0"/>
                  </a:moveTo>
                  <a:cubicBezTo>
                    <a:pt x="4" y="0"/>
                    <a:pt x="0" y="1816"/>
                    <a:pt x="780" y="1876"/>
                  </a:cubicBezTo>
                  <a:cubicBezTo>
                    <a:pt x="791" y="1876"/>
                    <a:pt x="803" y="1877"/>
                    <a:pt x="814" y="1877"/>
                  </a:cubicBezTo>
                  <a:cubicBezTo>
                    <a:pt x="1547" y="1877"/>
                    <a:pt x="1017" y="0"/>
                    <a:pt x="101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347;p62">
              <a:extLst>
                <a:ext uri="{FF2B5EF4-FFF2-40B4-BE49-F238E27FC236}">
                  <a16:creationId xmlns:a16="http://schemas.microsoft.com/office/drawing/2014/main" id="{D007242A-D57C-4FF4-A1E1-62D8F52F6E7D}"/>
                </a:ext>
              </a:extLst>
            </p:cNvPr>
            <p:cNvSpPr/>
            <p:nvPr/>
          </p:nvSpPr>
          <p:spPr>
            <a:xfrm>
              <a:off x="4101950" y="3907800"/>
              <a:ext cx="196375" cy="142125"/>
            </a:xfrm>
            <a:custGeom>
              <a:avLst/>
              <a:gdLst/>
              <a:ahLst/>
              <a:cxnLst/>
              <a:rect l="l" t="t" r="r" b="b"/>
              <a:pathLst>
                <a:path w="7855" h="5685" extrusionOk="0">
                  <a:moveTo>
                    <a:pt x="1233" y="0"/>
                  </a:moveTo>
                  <a:cubicBezTo>
                    <a:pt x="620" y="0"/>
                    <a:pt x="1" y="1013"/>
                    <a:pt x="1" y="1013"/>
                  </a:cubicBezTo>
                  <a:cubicBezTo>
                    <a:pt x="1" y="1013"/>
                    <a:pt x="511" y="1460"/>
                    <a:pt x="1168" y="2350"/>
                  </a:cubicBezTo>
                  <a:cubicBezTo>
                    <a:pt x="1829" y="3240"/>
                    <a:pt x="2790" y="4400"/>
                    <a:pt x="3245" y="5005"/>
                  </a:cubicBezTo>
                  <a:cubicBezTo>
                    <a:pt x="3700" y="5614"/>
                    <a:pt x="4820" y="5658"/>
                    <a:pt x="5730" y="5674"/>
                  </a:cubicBezTo>
                  <a:cubicBezTo>
                    <a:pt x="6238" y="5682"/>
                    <a:pt x="6643" y="5684"/>
                    <a:pt x="6958" y="5684"/>
                  </a:cubicBezTo>
                  <a:cubicBezTo>
                    <a:pt x="7588" y="5684"/>
                    <a:pt x="7855" y="5674"/>
                    <a:pt x="7855" y="5674"/>
                  </a:cubicBezTo>
                  <a:lnTo>
                    <a:pt x="6794" y="3114"/>
                  </a:lnTo>
                  <a:cubicBezTo>
                    <a:pt x="6794" y="3114"/>
                    <a:pt x="5938" y="3256"/>
                    <a:pt x="5277" y="3256"/>
                  </a:cubicBezTo>
                  <a:cubicBezTo>
                    <a:pt x="4946" y="3256"/>
                    <a:pt x="4664" y="3221"/>
                    <a:pt x="4563" y="3114"/>
                  </a:cubicBezTo>
                  <a:cubicBezTo>
                    <a:pt x="4262" y="2785"/>
                    <a:pt x="2387" y="985"/>
                    <a:pt x="1674" y="213"/>
                  </a:cubicBezTo>
                  <a:cubicBezTo>
                    <a:pt x="1534" y="61"/>
                    <a:pt x="1384" y="0"/>
                    <a:pt x="12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348;p62">
              <a:extLst>
                <a:ext uri="{FF2B5EF4-FFF2-40B4-BE49-F238E27FC236}">
                  <a16:creationId xmlns:a16="http://schemas.microsoft.com/office/drawing/2014/main" id="{4277139B-018E-4D4D-9FBD-97F25BA19321}"/>
                </a:ext>
              </a:extLst>
            </p:cNvPr>
            <p:cNvSpPr/>
            <p:nvPr/>
          </p:nvSpPr>
          <p:spPr>
            <a:xfrm>
              <a:off x="4280400" y="3727700"/>
              <a:ext cx="191350" cy="141700"/>
            </a:xfrm>
            <a:custGeom>
              <a:avLst/>
              <a:gdLst/>
              <a:ahLst/>
              <a:cxnLst/>
              <a:rect l="l" t="t" r="r" b="b"/>
              <a:pathLst>
                <a:path w="7654" h="5668" extrusionOk="0">
                  <a:moveTo>
                    <a:pt x="1834" y="0"/>
                  </a:moveTo>
                  <a:cubicBezTo>
                    <a:pt x="1009" y="0"/>
                    <a:pt x="408" y="6"/>
                    <a:pt x="408" y="6"/>
                  </a:cubicBezTo>
                  <a:lnTo>
                    <a:pt x="1" y="1541"/>
                  </a:lnTo>
                  <a:cubicBezTo>
                    <a:pt x="1" y="1541"/>
                    <a:pt x="1963" y="1905"/>
                    <a:pt x="2984" y="1997"/>
                  </a:cubicBezTo>
                  <a:cubicBezTo>
                    <a:pt x="4001" y="2091"/>
                    <a:pt x="4990" y="2273"/>
                    <a:pt x="4990" y="2273"/>
                  </a:cubicBezTo>
                  <a:lnTo>
                    <a:pt x="4990" y="5439"/>
                  </a:lnTo>
                  <a:cubicBezTo>
                    <a:pt x="5465" y="5558"/>
                    <a:pt x="5952" y="5629"/>
                    <a:pt x="6438" y="5649"/>
                  </a:cubicBezTo>
                  <a:cubicBezTo>
                    <a:pt x="6725" y="5663"/>
                    <a:pt x="6944" y="5668"/>
                    <a:pt x="7108" y="5668"/>
                  </a:cubicBezTo>
                  <a:cubicBezTo>
                    <a:pt x="7438" y="5668"/>
                    <a:pt x="7550" y="5649"/>
                    <a:pt x="7550" y="5649"/>
                  </a:cubicBezTo>
                  <a:cubicBezTo>
                    <a:pt x="7550" y="5649"/>
                    <a:pt x="7653" y="2305"/>
                    <a:pt x="7550" y="1541"/>
                  </a:cubicBezTo>
                  <a:cubicBezTo>
                    <a:pt x="7443" y="782"/>
                    <a:pt x="7206" y="362"/>
                    <a:pt x="6442" y="157"/>
                  </a:cubicBezTo>
                  <a:cubicBezTo>
                    <a:pt x="5934" y="23"/>
                    <a:pt x="3452" y="0"/>
                    <a:pt x="183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349;p62">
              <a:extLst>
                <a:ext uri="{FF2B5EF4-FFF2-40B4-BE49-F238E27FC236}">
                  <a16:creationId xmlns:a16="http://schemas.microsoft.com/office/drawing/2014/main" id="{66E54D1E-860B-485C-BC83-E3F126C04B02}"/>
                </a:ext>
              </a:extLst>
            </p:cNvPr>
            <p:cNvSpPr/>
            <p:nvPr/>
          </p:nvSpPr>
          <p:spPr>
            <a:xfrm>
              <a:off x="4248750" y="3856150"/>
              <a:ext cx="391350" cy="296775"/>
            </a:xfrm>
            <a:custGeom>
              <a:avLst/>
              <a:gdLst/>
              <a:ahLst/>
              <a:cxnLst/>
              <a:rect l="l" t="t" r="r" b="b"/>
              <a:pathLst>
                <a:path w="15654" h="11871" extrusionOk="0">
                  <a:moveTo>
                    <a:pt x="6157" y="0"/>
                  </a:moveTo>
                  <a:cubicBezTo>
                    <a:pt x="6046" y="432"/>
                    <a:pt x="5916" y="926"/>
                    <a:pt x="5837" y="1306"/>
                  </a:cubicBezTo>
                  <a:cubicBezTo>
                    <a:pt x="5663" y="2129"/>
                    <a:pt x="5303" y="3130"/>
                    <a:pt x="5303" y="3130"/>
                  </a:cubicBezTo>
                  <a:lnTo>
                    <a:pt x="4840" y="2952"/>
                  </a:lnTo>
                  <a:cubicBezTo>
                    <a:pt x="4602" y="3225"/>
                    <a:pt x="3997" y="3894"/>
                    <a:pt x="3475" y="4365"/>
                  </a:cubicBezTo>
                  <a:lnTo>
                    <a:pt x="3815" y="4622"/>
                  </a:lnTo>
                  <a:cubicBezTo>
                    <a:pt x="3815" y="4622"/>
                    <a:pt x="3118" y="5314"/>
                    <a:pt x="2287" y="5382"/>
                  </a:cubicBezTo>
                  <a:cubicBezTo>
                    <a:pt x="1603" y="5437"/>
                    <a:pt x="412" y="5445"/>
                    <a:pt x="0" y="5445"/>
                  </a:cubicBezTo>
                  <a:cubicBezTo>
                    <a:pt x="202" y="5761"/>
                    <a:pt x="566" y="6387"/>
                    <a:pt x="634" y="6980"/>
                  </a:cubicBezTo>
                  <a:cubicBezTo>
                    <a:pt x="736" y="7827"/>
                    <a:pt x="634" y="8401"/>
                    <a:pt x="634" y="8401"/>
                  </a:cubicBezTo>
                  <a:cubicBezTo>
                    <a:pt x="634" y="8401"/>
                    <a:pt x="2766" y="8563"/>
                    <a:pt x="3376" y="8646"/>
                  </a:cubicBezTo>
                  <a:cubicBezTo>
                    <a:pt x="5283" y="8899"/>
                    <a:pt x="6114" y="9196"/>
                    <a:pt x="8171" y="10185"/>
                  </a:cubicBezTo>
                  <a:cubicBezTo>
                    <a:pt x="10229" y="11174"/>
                    <a:pt x="13632" y="11871"/>
                    <a:pt x="13632" y="11871"/>
                  </a:cubicBezTo>
                  <a:cubicBezTo>
                    <a:pt x="13632" y="11871"/>
                    <a:pt x="15476" y="9679"/>
                    <a:pt x="15567" y="8262"/>
                  </a:cubicBezTo>
                  <a:cubicBezTo>
                    <a:pt x="15654" y="6842"/>
                    <a:pt x="15199" y="5041"/>
                    <a:pt x="15199" y="5041"/>
                  </a:cubicBezTo>
                  <a:cubicBezTo>
                    <a:pt x="15199" y="5041"/>
                    <a:pt x="10082" y="3435"/>
                    <a:pt x="9038" y="3019"/>
                  </a:cubicBezTo>
                  <a:cubicBezTo>
                    <a:pt x="9160" y="2117"/>
                    <a:pt x="9224" y="1211"/>
                    <a:pt x="9232" y="301"/>
                  </a:cubicBezTo>
                  <a:lnTo>
                    <a:pt x="9232" y="301"/>
                  </a:lnTo>
                  <a:cubicBezTo>
                    <a:pt x="8948" y="352"/>
                    <a:pt x="8657" y="374"/>
                    <a:pt x="8368" y="374"/>
                  </a:cubicBezTo>
                  <a:cubicBezTo>
                    <a:pt x="7561" y="374"/>
                    <a:pt x="6766" y="201"/>
                    <a:pt x="61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350;p62">
              <a:extLst>
                <a:ext uri="{FF2B5EF4-FFF2-40B4-BE49-F238E27FC236}">
                  <a16:creationId xmlns:a16="http://schemas.microsoft.com/office/drawing/2014/main" id="{F74F87E1-8116-4E04-93D4-E6040D945A8A}"/>
                </a:ext>
              </a:extLst>
            </p:cNvPr>
            <p:cNvSpPr/>
            <p:nvPr/>
          </p:nvSpPr>
          <p:spPr>
            <a:xfrm>
              <a:off x="4245200" y="3965250"/>
              <a:ext cx="98925" cy="27025"/>
            </a:xfrm>
            <a:custGeom>
              <a:avLst/>
              <a:gdLst/>
              <a:ahLst/>
              <a:cxnLst/>
              <a:rect l="l" t="t" r="r" b="b"/>
              <a:pathLst>
                <a:path w="3957" h="1081" extrusionOk="0">
                  <a:moveTo>
                    <a:pt x="3617" y="1"/>
                  </a:moveTo>
                  <a:cubicBezTo>
                    <a:pt x="3391" y="202"/>
                    <a:pt x="3181" y="369"/>
                    <a:pt x="3023" y="448"/>
                  </a:cubicBezTo>
                  <a:cubicBezTo>
                    <a:pt x="2528" y="701"/>
                    <a:pt x="1638" y="697"/>
                    <a:pt x="815" y="780"/>
                  </a:cubicBezTo>
                  <a:lnTo>
                    <a:pt x="0" y="871"/>
                  </a:lnTo>
                  <a:cubicBezTo>
                    <a:pt x="0" y="871"/>
                    <a:pt x="59" y="950"/>
                    <a:pt x="142" y="1081"/>
                  </a:cubicBezTo>
                  <a:cubicBezTo>
                    <a:pt x="554" y="1081"/>
                    <a:pt x="1745" y="1073"/>
                    <a:pt x="2429" y="1018"/>
                  </a:cubicBezTo>
                  <a:cubicBezTo>
                    <a:pt x="3260" y="950"/>
                    <a:pt x="3957" y="258"/>
                    <a:pt x="3957" y="258"/>
                  </a:cubicBezTo>
                  <a:lnTo>
                    <a:pt x="36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351;p62">
              <a:extLst>
                <a:ext uri="{FF2B5EF4-FFF2-40B4-BE49-F238E27FC236}">
                  <a16:creationId xmlns:a16="http://schemas.microsoft.com/office/drawing/2014/main" id="{0158ADED-5563-4138-8EE0-E9F8DA7C10EA}"/>
                </a:ext>
              </a:extLst>
            </p:cNvPr>
            <p:cNvSpPr/>
            <p:nvPr/>
          </p:nvSpPr>
          <p:spPr>
            <a:xfrm>
              <a:off x="4369725" y="3853275"/>
              <a:ext cx="32975" cy="81150"/>
            </a:xfrm>
            <a:custGeom>
              <a:avLst/>
              <a:gdLst/>
              <a:ahLst/>
              <a:cxnLst/>
              <a:rect l="l" t="t" r="r" b="b"/>
              <a:pathLst>
                <a:path w="1319" h="3246" extrusionOk="0">
                  <a:moveTo>
                    <a:pt x="998" y="0"/>
                  </a:moveTo>
                  <a:cubicBezTo>
                    <a:pt x="638" y="1144"/>
                    <a:pt x="483" y="2561"/>
                    <a:pt x="107" y="2940"/>
                  </a:cubicBezTo>
                  <a:lnTo>
                    <a:pt x="1" y="3067"/>
                  </a:lnTo>
                  <a:lnTo>
                    <a:pt x="464" y="3245"/>
                  </a:lnTo>
                  <a:cubicBezTo>
                    <a:pt x="464" y="3245"/>
                    <a:pt x="824" y="2240"/>
                    <a:pt x="998" y="1421"/>
                  </a:cubicBezTo>
                  <a:cubicBezTo>
                    <a:pt x="1077" y="1041"/>
                    <a:pt x="1207" y="547"/>
                    <a:pt x="1318" y="115"/>
                  </a:cubicBezTo>
                  <a:cubicBezTo>
                    <a:pt x="1207" y="80"/>
                    <a:pt x="1097" y="40"/>
                    <a:pt x="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352;p62">
              <a:extLst>
                <a:ext uri="{FF2B5EF4-FFF2-40B4-BE49-F238E27FC236}">
                  <a16:creationId xmlns:a16="http://schemas.microsoft.com/office/drawing/2014/main" id="{04CAB83B-0AB5-4DE4-93B5-2DFBF617CF78}"/>
                </a:ext>
              </a:extLst>
            </p:cNvPr>
            <p:cNvSpPr/>
            <p:nvPr/>
          </p:nvSpPr>
          <p:spPr>
            <a:xfrm>
              <a:off x="4419875" y="3962000"/>
              <a:ext cx="61650" cy="97850"/>
            </a:xfrm>
            <a:custGeom>
              <a:avLst/>
              <a:gdLst/>
              <a:ahLst/>
              <a:cxnLst/>
              <a:rect l="l" t="t" r="r" b="b"/>
              <a:pathLst>
                <a:path w="2466" h="3914" extrusionOk="0">
                  <a:moveTo>
                    <a:pt x="1564" y="0"/>
                  </a:moveTo>
                  <a:cubicBezTo>
                    <a:pt x="1564" y="0"/>
                    <a:pt x="1243" y="969"/>
                    <a:pt x="871" y="1832"/>
                  </a:cubicBezTo>
                  <a:cubicBezTo>
                    <a:pt x="507" y="2687"/>
                    <a:pt x="1" y="3625"/>
                    <a:pt x="1" y="3625"/>
                  </a:cubicBezTo>
                  <a:lnTo>
                    <a:pt x="871" y="3913"/>
                  </a:lnTo>
                  <a:cubicBezTo>
                    <a:pt x="1338" y="3205"/>
                    <a:pt x="1722" y="2445"/>
                    <a:pt x="2015" y="1646"/>
                  </a:cubicBezTo>
                  <a:lnTo>
                    <a:pt x="2466" y="392"/>
                  </a:lnTo>
                  <a:lnTo>
                    <a:pt x="15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3353;p62">
              <a:extLst>
                <a:ext uri="{FF2B5EF4-FFF2-40B4-BE49-F238E27FC236}">
                  <a16:creationId xmlns:a16="http://schemas.microsoft.com/office/drawing/2014/main" id="{8F965698-C742-4FB2-9E65-4B4CCF2B0E54}"/>
                </a:ext>
              </a:extLst>
            </p:cNvPr>
            <p:cNvSpPr/>
            <p:nvPr/>
          </p:nvSpPr>
          <p:spPr>
            <a:xfrm>
              <a:off x="4318575" y="3897100"/>
              <a:ext cx="107400" cy="93600"/>
            </a:xfrm>
            <a:custGeom>
              <a:avLst/>
              <a:gdLst/>
              <a:ahLst/>
              <a:cxnLst/>
              <a:rect l="l" t="t" r="r" b="b"/>
              <a:pathLst>
                <a:path w="4296" h="3744" extrusionOk="0">
                  <a:moveTo>
                    <a:pt x="1065" y="0"/>
                  </a:moveTo>
                  <a:lnTo>
                    <a:pt x="132" y="1544"/>
                  </a:lnTo>
                  <a:cubicBezTo>
                    <a:pt x="132" y="1544"/>
                    <a:pt x="1" y="2458"/>
                    <a:pt x="1022" y="2980"/>
                  </a:cubicBezTo>
                  <a:cubicBezTo>
                    <a:pt x="2039" y="3506"/>
                    <a:pt x="1734" y="3621"/>
                    <a:pt x="2153" y="3724"/>
                  </a:cubicBezTo>
                  <a:cubicBezTo>
                    <a:pt x="2210" y="3737"/>
                    <a:pt x="2272" y="3744"/>
                    <a:pt x="2339" y="3744"/>
                  </a:cubicBezTo>
                  <a:cubicBezTo>
                    <a:pt x="3081" y="3744"/>
                    <a:pt x="4295" y="2909"/>
                    <a:pt x="2668" y="1227"/>
                  </a:cubicBezTo>
                  <a:cubicBezTo>
                    <a:pt x="1738" y="1057"/>
                    <a:pt x="1065" y="0"/>
                    <a:pt x="1065"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3354;p62">
              <a:extLst>
                <a:ext uri="{FF2B5EF4-FFF2-40B4-BE49-F238E27FC236}">
                  <a16:creationId xmlns:a16="http://schemas.microsoft.com/office/drawing/2014/main" id="{2BFAC71B-3DC7-4304-BB41-A75DA25FB5EF}"/>
                </a:ext>
              </a:extLst>
            </p:cNvPr>
            <p:cNvSpPr/>
            <p:nvPr/>
          </p:nvSpPr>
          <p:spPr>
            <a:xfrm>
              <a:off x="4256575" y="3863700"/>
              <a:ext cx="118825" cy="109100"/>
            </a:xfrm>
            <a:custGeom>
              <a:avLst/>
              <a:gdLst/>
              <a:ahLst/>
              <a:cxnLst/>
              <a:rect l="l" t="t" r="r" b="b"/>
              <a:pathLst>
                <a:path w="4753" h="4364" extrusionOk="0">
                  <a:moveTo>
                    <a:pt x="2053" y="1"/>
                  </a:moveTo>
                  <a:cubicBezTo>
                    <a:pt x="1589" y="1"/>
                    <a:pt x="1110" y="224"/>
                    <a:pt x="673" y="798"/>
                  </a:cubicBezTo>
                  <a:cubicBezTo>
                    <a:pt x="352" y="1222"/>
                    <a:pt x="0" y="1815"/>
                    <a:pt x="859" y="3129"/>
                  </a:cubicBezTo>
                  <a:cubicBezTo>
                    <a:pt x="1398" y="3952"/>
                    <a:pt x="2229" y="4364"/>
                    <a:pt x="3033" y="4364"/>
                  </a:cubicBezTo>
                  <a:cubicBezTo>
                    <a:pt x="3191" y="4364"/>
                    <a:pt x="3348" y="4348"/>
                    <a:pt x="3502" y="4316"/>
                  </a:cubicBezTo>
                  <a:cubicBezTo>
                    <a:pt x="4202" y="4173"/>
                    <a:pt x="4752" y="2856"/>
                    <a:pt x="4250" y="1716"/>
                  </a:cubicBezTo>
                  <a:cubicBezTo>
                    <a:pt x="3908" y="951"/>
                    <a:pt x="3012" y="1"/>
                    <a:pt x="205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3355;p62">
              <a:extLst>
                <a:ext uri="{FF2B5EF4-FFF2-40B4-BE49-F238E27FC236}">
                  <a16:creationId xmlns:a16="http://schemas.microsoft.com/office/drawing/2014/main" id="{9FF3A990-4185-4F66-9EF9-E4E4FBD7386B}"/>
                </a:ext>
              </a:extLst>
            </p:cNvPr>
            <p:cNvSpPr/>
            <p:nvPr/>
          </p:nvSpPr>
          <p:spPr>
            <a:xfrm>
              <a:off x="4240725" y="3847950"/>
              <a:ext cx="131700" cy="75275"/>
            </a:xfrm>
            <a:custGeom>
              <a:avLst/>
              <a:gdLst/>
              <a:ahLst/>
              <a:cxnLst/>
              <a:rect l="l" t="t" r="r" b="b"/>
              <a:pathLst>
                <a:path w="5268" h="3011" extrusionOk="0">
                  <a:moveTo>
                    <a:pt x="2557" y="1"/>
                  </a:moveTo>
                  <a:cubicBezTo>
                    <a:pt x="1694" y="1"/>
                    <a:pt x="769" y="549"/>
                    <a:pt x="381" y="1357"/>
                  </a:cubicBezTo>
                  <a:cubicBezTo>
                    <a:pt x="1" y="2148"/>
                    <a:pt x="1057" y="2900"/>
                    <a:pt x="1057" y="2900"/>
                  </a:cubicBezTo>
                  <a:cubicBezTo>
                    <a:pt x="1057" y="2900"/>
                    <a:pt x="1493" y="1836"/>
                    <a:pt x="1952" y="1579"/>
                  </a:cubicBezTo>
                  <a:cubicBezTo>
                    <a:pt x="2228" y="1425"/>
                    <a:pt x="2602" y="1296"/>
                    <a:pt x="2951" y="1296"/>
                  </a:cubicBezTo>
                  <a:cubicBezTo>
                    <a:pt x="3188" y="1296"/>
                    <a:pt x="3414" y="1355"/>
                    <a:pt x="3590" y="1507"/>
                  </a:cubicBezTo>
                  <a:cubicBezTo>
                    <a:pt x="4464" y="2255"/>
                    <a:pt x="4939" y="2841"/>
                    <a:pt x="5267" y="3011"/>
                  </a:cubicBezTo>
                  <a:cubicBezTo>
                    <a:pt x="5267" y="3011"/>
                    <a:pt x="5173" y="2239"/>
                    <a:pt x="5082" y="1737"/>
                  </a:cubicBezTo>
                  <a:cubicBezTo>
                    <a:pt x="4963" y="1092"/>
                    <a:pt x="3677" y="115"/>
                    <a:pt x="2767" y="12"/>
                  </a:cubicBezTo>
                  <a:cubicBezTo>
                    <a:pt x="2697" y="4"/>
                    <a:pt x="2627" y="1"/>
                    <a:pt x="2557" y="1"/>
                  </a:cubicBezTo>
                  <a:close/>
                </a:path>
              </a:pathLst>
            </a:custGeom>
            <a:solidFill>
              <a:srgbClr val="3A171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3356;p62">
              <a:extLst>
                <a:ext uri="{FF2B5EF4-FFF2-40B4-BE49-F238E27FC236}">
                  <a16:creationId xmlns:a16="http://schemas.microsoft.com/office/drawing/2014/main" id="{BDB6C88D-3AF4-4C22-A9A9-C5597904F4DE}"/>
                </a:ext>
              </a:extLst>
            </p:cNvPr>
            <p:cNvSpPr/>
            <p:nvPr/>
          </p:nvSpPr>
          <p:spPr>
            <a:xfrm>
              <a:off x="4335950" y="3881925"/>
              <a:ext cx="20250" cy="30425"/>
            </a:xfrm>
            <a:custGeom>
              <a:avLst/>
              <a:gdLst/>
              <a:ahLst/>
              <a:cxnLst/>
              <a:rect l="l" t="t" r="r" b="b"/>
              <a:pathLst>
                <a:path w="810" h="1217" extrusionOk="0">
                  <a:moveTo>
                    <a:pt x="262" y="1"/>
                  </a:moveTo>
                  <a:cubicBezTo>
                    <a:pt x="1" y="1"/>
                    <a:pt x="89" y="607"/>
                    <a:pt x="89" y="607"/>
                  </a:cubicBezTo>
                  <a:lnTo>
                    <a:pt x="770" y="1217"/>
                  </a:lnTo>
                  <a:cubicBezTo>
                    <a:pt x="770" y="1217"/>
                    <a:pt x="810" y="247"/>
                    <a:pt x="390" y="38"/>
                  </a:cubicBezTo>
                  <a:cubicBezTo>
                    <a:pt x="340" y="12"/>
                    <a:pt x="298" y="1"/>
                    <a:pt x="26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3357;p62">
              <a:extLst>
                <a:ext uri="{FF2B5EF4-FFF2-40B4-BE49-F238E27FC236}">
                  <a16:creationId xmlns:a16="http://schemas.microsoft.com/office/drawing/2014/main" id="{CD82C65C-9D26-4C63-AE94-73B7DA9C16FD}"/>
                </a:ext>
              </a:extLst>
            </p:cNvPr>
            <p:cNvSpPr/>
            <p:nvPr/>
          </p:nvSpPr>
          <p:spPr>
            <a:xfrm>
              <a:off x="4033200" y="3833575"/>
              <a:ext cx="115375" cy="110225"/>
            </a:xfrm>
            <a:custGeom>
              <a:avLst/>
              <a:gdLst/>
              <a:ahLst/>
              <a:cxnLst/>
              <a:rect l="l" t="t" r="r" b="b"/>
              <a:pathLst>
                <a:path w="4615" h="4409" extrusionOk="0">
                  <a:moveTo>
                    <a:pt x="2901" y="1"/>
                  </a:moveTo>
                  <a:cubicBezTo>
                    <a:pt x="2542" y="1"/>
                    <a:pt x="2426" y="635"/>
                    <a:pt x="2426" y="955"/>
                  </a:cubicBezTo>
                  <a:cubicBezTo>
                    <a:pt x="2426" y="1000"/>
                    <a:pt x="2409" y="1020"/>
                    <a:pt x="2379" y="1020"/>
                  </a:cubicBezTo>
                  <a:cubicBezTo>
                    <a:pt x="2168" y="1020"/>
                    <a:pt x="1311" y="83"/>
                    <a:pt x="856" y="83"/>
                  </a:cubicBezTo>
                  <a:cubicBezTo>
                    <a:pt x="846" y="83"/>
                    <a:pt x="837" y="83"/>
                    <a:pt x="828" y="84"/>
                  </a:cubicBezTo>
                  <a:cubicBezTo>
                    <a:pt x="317" y="128"/>
                    <a:pt x="1" y="579"/>
                    <a:pt x="16" y="1552"/>
                  </a:cubicBezTo>
                  <a:cubicBezTo>
                    <a:pt x="32" y="2526"/>
                    <a:pt x="626" y="3301"/>
                    <a:pt x="1540" y="3697"/>
                  </a:cubicBezTo>
                  <a:lnTo>
                    <a:pt x="3178" y="4409"/>
                  </a:lnTo>
                  <a:lnTo>
                    <a:pt x="4614" y="3388"/>
                  </a:lnTo>
                  <a:cubicBezTo>
                    <a:pt x="4614" y="3388"/>
                    <a:pt x="4298" y="2973"/>
                    <a:pt x="4009" y="2541"/>
                  </a:cubicBezTo>
                  <a:cubicBezTo>
                    <a:pt x="3716" y="2110"/>
                    <a:pt x="3589" y="294"/>
                    <a:pt x="3083" y="49"/>
                  </a:cubicBezTo>
                  <a:cubicBezTo>
                    <a:pt x="3016" y="16"/>
                    <a:pt x="2956" y="1"/>
                    <a:pt x="2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3358;p62">
              <a:extLst>
                <a:ext uri="{FF2B5EF4-FFF2-40B4-BE49-F238E27FC236}">
                  <a16:creationId xmlns:a16="http://schemas.microsoft.com/office/drawing/2014/main" id="{C456C462-731E-47AF-90EF-18E620C00737}"/>
                </a:ext>
              </a:extLst>
            </p:cNvPr>
            <p:cNvSpPr/>
            <p:nvPr/>
          </p:nvSpPr>
          <p:spPr>
            <a:xfrm>
              <a:off x="4107300" y="3907875"/>
              <a:ext cx="46025" cy="42275"/>
            </a:xfrm>
            <a:custGeom>
              <a:avLst/>
              <a:gdLst/>
              <a:ahLst/>
              <a:cxnLst/>
              <a:rect l="l" t="t" r="r" b="b"/>
              <a:pathLst>
                <a:path w="1841" h="1691" extrusionOk="0">
                  <a:moveTo>
                    <a:pt x="1346" y="1"/>
                  </a:moveTo>
                  <a:cubicBezTo>
                    <a:pt x="1346" y="1"/>
                    <a:pt x="257" y="416"/>
                    <a:pt x="0" y="1350"/>
                  </a:cubicBezTo>
                  <a:lnTo>
                    <a:pt x="432" y="1690"/>
                  </a:lnTo>
                  <a:cubicBezTo>
                    <a:pt x="432" y="1690"/>
                    <a:pt x="708" y="1168"/>
                    <a:pt x="1053" y="931"/>
                  </a:cubicBezTo>
                  <a:cubicBezTo>
                    <a:pt x="1520" y="614"/>
                    <a:pt x="1840" y="614"/>
                    <a:pt x="1840" y="614"/>
                  </a:cubicBezTo>
                  <a:lnTo>
                    <a:pt x="13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3359;p62">
              <a:extLst>
                <a:ext uri="{FF2B5EF4-FFF2-40B4-BE49-F238E27FC236}">
                  <a16:creationId xmlns:a16="http://schemas.microsoft.com/office/drawing/2014/main" id="{4056A77F-00D6-4741-B55D-AB975F64B821}"/>
                </a:ext>
              </a:extLst>
            </p:cNvPr>
            <p:cNvSpPr/>
            <p:nvPr/>
          </p:nvSpPr>
          <p:spPr>
            <a:xfrm>
              <a:off x="4156150" y="3697000"/>
              <a:ext cx="146425" cy="76625"/>
            </a:xfrm>
            <a:custGeom>
              <a:avLst/>
              <a:gdLst/>
              <a:ahLst/>
              <a:cxnLst/>
              <a:rect l="l" t="t" r="r" b="b"/>
              <a:pathLst>
                <a:path w="5857" h="3065" extrusionOk="0">
                  <a:moveTo>
                    <a:pt x="2318" y="0"/>
                  </a:moveTo>
                  <a:cubicBezTo>
                    <a:pt x="1644" y="0"/>
                    <a:pt x="865" y="307"/>
                    <a:pt x="495" y="708"/>
                  </a:cubicBezTo>
                  <a:cubicBezTo>
                    <a:pt x="21" y="1218"/>
                    <a:pt x="1" y="1919"/>
                    <a:pt x="689" y="2433"/>
                  </a:cubicBezTo>
                  <a:cubicBezTo>
                    <a:pt x="1332" y="2916"/>
                    <a:pt x="2051" y="3064"/>
                    <a:pt x="2723" y="3064"/>
                  </a:cubicBezTo>
                  <a:cubicBezTo>
                    <a:pt x="2767" y="3064"/>
                    <a:pt x="2810" y="3063"/>
                    <a:pt x="2854" y="3062"/>
                  </a:cubicBezTo>
                  <a:cubicBezTo>
                    <a:pt x="3562" y="3042"/>
                    <a:pt x="5501" y="2864"/>
                    <a:pt x="5501" y="2864"/>
                  </a:cubicBezTo>
                  <a:lnTo>
                    <a:pt x="5857" y="1226"/>
                  </a:lnTo>
                  <a:cubicBezTo>
                    <a:pt x="5857" y="1226"/>
                    <a:pt x="3590" y="328"/>
                    <a:pt x="2854" y="79"/>
                  </a:cubicBezTo>
                  <a:cubicBezTo>
                    <a:pt x="2691" y="25"/>
                    <a:pt x="2509" y="0"/>
                    <a:pt x="23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3360;p62">
              <a:extLst>
                <a:ext uri="{FF2B5EF4-FFF2-40B4-BE49-F238E27FC236}">
                  <a16:creationId xmlns:a16="http://schemas.microsoft.com/office/drawing/2014/main" id="{2FCFE329-44C3-40D3-86C3-2A383C02EF45}"/>
                </a:ext>
              </a:extLst>
            </p:cNvPr>
            <p:cNvSpPr/>
            <p:nvPr/>
          </p:nvSpPr>
          <p:spPr>
            <a:xfrm>
              <a:off x="4282975" y="3723200"/>
              <a:ext cx="22975" cy="46225"/>
            </a:xfrm>
            <a:custGeom>
              <a:avLst/>
              <a:gdLst/>
              <a:ahLst/>
              <a:cxnLst/>
              <a:rect l="l" t="t" r="r" b="b"/>
              <a:pathLst>
                <a:path w="919" h="1849" extrusionOk="0">
                  <a:moveTo>
                    <a:pt x="337" y="0"/>
                  </a:moveTo>
                  <a:cubicBezTo>
                    <a:pt x="337" y="0"/>
                    <a:pt x="115" y="455"/>
                    <a:pt x="60" y="871"/>
                  </a:cubicBezTo>
                  <a:cubicBezTo>
                    <a:pt x="1" y="1294"/>
                    <a:pt x="60" y="1848"/>
                    <a:pt x="60" y="1848"/>
                  </a:cubicBezTo>
                  <a:lnTo>
                    <a:pt x="614" y="1848"/>
                  </a:lnTo>
                  <a:cubicBezTo>
                    <a:pt x="614" y="1848"/>
                    <a:pt x="570" y="1353"/>
                    <a:pt x="685" y="962"/>
                  </a:cubicBezTo>
                  <a:cubicBezTo>
                    <a:pt x="800" y="570"/>
                    <a:pt x="918" y="178"/>
                    <a:pt x="918" y="178"/>
                  </a:cubicBezTo>
                  <a:lnTo>
                    <a:pt x="3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3361;p62">
              <a:extLst>
                <a:ext uri="{FF2B5EF4-FFF2-40B4-BE49-F238E27FC236}">
                  <a16:creationId xmlns:a16="http://schemas.microsoft.com/office/drawing/2014/main" id="{513CC88A-BB30-41D9-BC1C-F8572EE49451}"/>
                </a:ext>
              </a:extLst>
            </p:cNvPr>
            <p:cNvSpPr/>
            <p:nvPr/>
          </p:nvSpPr>
          <p:spPr>
            <a:xfrm>
              <a:off x="5041200" y="4019900"/>
              <a:ext cx="150375" cy="70850"/>
            </a:xfrm>
            <a:custGeom>
              <a:avLst/>
              <a:gdLst/>
              <a:ahLst/>
              <a:cxnLst/>
              <a:rect l="l" t="t" r="r" b="b"/>
              <a:pathLst>
                <a:path w="6015" h="2834" extrusionOk="0">
                  <a:moveTo>
                    <a:pt x="933" y="0"/>
                  </a:moveTo>
                  <a:cubicBezTo>
                    <a:pt x="482" y="0"/>
                    <a:pt x="147" y="19"/>
                    <a:pt x="147" y="19"/>
                  </a:cubicBezTo>
                  <a:cubicBezTo>
                    <a:pt x="147" y="19"/>
                    <a:pt x="416" y="493"/>
                    <a:pt x="313" y="901"/>
                  </a:cubicBezTo>
                  <a:cubicBezTo>
                    <a:pt x="254" y="1142"/>
                    <a:pt x="147" y="1376"/>
                    <a:pt x="1" y="1582"/>
                  </a:cubicBezTo>
                  <a:cubicBezTo>
                    <a:pt x="626" y="2017"/>
                    <a:pt x="1346" y="2302"/>
                    <a:pt x="2098" y="2412"/>
                  </a:cubicBezTo>
                  <a:cubicBezTo>
                    <a:pt x="3078" y="2565"/>
                    <a:pt x="4204" y="2833"/>
                    <a:pt x="4823" y="2833"/>
                  </a:cubicBezTo>
                  <a:cubicBezTo>
                    <a:pt x="5007" y="2833"/>
                    <a:pt x="5146" y="2810"/>
                    <a:pt x="5223" y="2753"/>
                  </a:cubicBezTo>
                  <a:cubicBezTo>
                    <a:pt x="5564" y="2507"/>
                    <a:pt x="6015" y="1692"/>
                    <a:pt x="5576" y="1071"/>
                  </a:cubicBezTo>
                  <a:cubicBezTo>
                    <a:pt x="5136" y="454"/>
                    <a:pt x="3158" y="268"/>
                    <a:pt x="2790" y="169"/>
                  </a:cubicBezTo>
                  <a:cubicBezTo>
                    <a:pt x="2293" y="31"/>
                    <a:pt x="1516" y="0"/>
                    <a:pt x="9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3362;p62">
              <a:extLst>
                <a:ext uri="{FF2B5EF4-FFF2-40B4-BE49-F238E27FC236}">
                  <a16:creationId xmlns:a16="http://schemas.microsoft.com/office/drawing/2014/main" id="{30749050-CD60-4F06-85E8-C9EA62CA8036}"/>
                </a:ext>
              </a:extLst>
            </p:cNvPr>
            <p:cNvSpPr/>
            <p:nvPr/>
          </p:nvSpPr>
          <p:spPr>
            <a:xfrm>
              <a:off x="5022300" y="4028025"/>
              <a:ext cx="35950" cy="22125"/>
            </a:xfrm>
            <a:custGeom>
              <a:avLst/>
              <a:gdLst/>
              <a:ahLst/>
              <a:cxnLst/>
              <a:rect l="l" t="t" r="r" b="b"/>
              <a:pathLst>
                <a:path w="1438" h="885" extrusionOk="0">
                  <a:moveTo>
                    <a:pt x="505" y="1"/>
                  </a:moveTo>
                  <a:cubicBezTo>
                    <a:pt x="250" y="1"/>
                    <a:pt x="1" y="68"/>
                    <a:pt x="1" y="331"/>
                  </a:cubicBezTo>
                  <a:cubicBezTo>
                    <a:pt x="1" y="865"/>
                    <a:pt x="966" y="885"/>
                    <a:pt x="966" y="885"/>
                  </a:cubicBezTo>
                  <a:cubicBezTo>
                    <a:pt x="966" y="885"/>
                    <a:pt x="1437" y="513"/>
                    <a:pt x="1049" y="77"/>
                  </a:cubicBezTo>
                  <a:cubicBezTo>
                    <a:pt x="1049" y="75"/>
                    <a:pt x="774" y="1"/>
                    <a:pt x="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3363;p62">
              <a:extLst>
                <a:ext uri="{FF2B5EF4-FFF2-40B4-BE49-F238E27FC236}">
                  <a16:creationId xmlns:a16="http://schemas.microsoft.com/office/drawing/2014/main" id="{14753810-1F58-4D4F-BBCC-050E6E8A2F58}"/>
                </a:ext>
              </a:extLst>
            </p:cNvPr>
            <p:cNvSpPr/>
            <p:nvPr/>
          </p:nvSpPr>
          <p:spPr>
            <a:xfrm>
              <a:off x="5046450" y="4030050"/>
              <a:ext cx="98675" cy="38625"/>
            </a:xfrm>
            <a:custGeom>
              <a:avLst/>
              <a:gdLst/>
              <a:ahLst/>
              <a:cxnLst/>
              <a:rect l="l" t="t" r="r" b="b"/>
              <a:pathLst>
                <a:path w="3947" h="1545" extrusionOk="0">
                  <a:moveTo>
                    <a:pt x="83" y="0"/>
                  </a:moveTo>
                  <a:lnTo>
                    <a:pt x="0" y="804"/>
                  </a:lnTo>
                  <a:cubicBezTo>
                    <a:pt x="0" y="804"/>
                    <a:pt x="1801" y="1512"/>
                    <a:pt x="2671" y="1544"/>
                  </a:cubicBezTo>
                  <a:cubicBezTo>
                    <a:pt x="2689" y="1544"/>
                    <a:pt x="2706" y="1544"/>
                    <a:pt x="2723" y="1544"/>
                  </a:cubicBezTo>
                  <a:cubicBezTo>
                    <a:pt x="3705" y="1544"/>
                    <a:pt x="3946" y="672"/>
                    <a:pt x="2869" y="364"/>
                  </a:cubicBezTo>
                  <a:cubicBezTo>
                    <a:pt x="1998" y="119"/>
                    <a:pt x="83" y="0"/>
                    <a:pt x="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3364;p62">
              <a:extLst>
                <a:ext uri="{FF2B5EF4-FFF2-40B4-BE49-F238E27FC236}">
                  <a16:creationId xmlns:a16="http://schemas.microsoft.com/office/drawing/2014/main" id="{7E3276CA-ADE3-446E-9257-D689B376341C}"/>
                </a:ext>
              </a:extLst>
            </p:cNvPr>
            <p:cNvSpPr/>
            <p:nvPr/>
          </p:nvSpPr>
          <p:spPr>
            <a:xfrm>
              <a:off x="5072950" y="4030050"/>
              <a:ext cx="18225" cy="38700"/>
            </a:xfrm>
            <a:custGeom>
              <a:avLst/>
              <a:gdLst/>
              <a:ahLst/>
              <a:cxnLst/>
              <a:rect l="l" t="t" r="r" b="b"/>
              <a:pathLst>
                <a:path w="729" h="1548" extrusionOk="0">
                  <a:moveTo>
                    <a:pt x="317" y="0"/>
                  </a:moveTo>
                  <a:cubicBezTo>
                    <a:pt x="313" y="261"/>
                    <a:pt x="274" y="519"/>
                    <a:pt x="195" y="772"/>
                  </a:cubicBezTo>
                  <a:lnTo>
                    <a:pt x="1" y="1409"/>
                  </a:lnTo>
                  <a:lnTo>
                    <a:pt x="365" y="1547"/>
                  </a:lnTo>
                  <a:cubicBezTo>
                    <a:pt x="511" y="1322"/>
                    <a:pt x="614" y="1069"/>
                    <a:pt x="661" y="804"/>
                  </a:cubicBezTo>
                  <a:cubicBezTo>
                    <a:pt x="705" y="538"/>
                    <a:pt x="729" y="269"/>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3365;p62">
              <a:extLst>
                <a:ext uri="{FF2B5EF4-FFF2-40B4-BE49-F238E27FC236}">
                  <a16:creationId xmlns:a16="http://schemas.microsoft.com/office/drawing/2014/main" id="{FBA9E9C5-B203-4032-9F0A-FB59FDD03127}"/>
                </a:ext>
              </a:extLst>
            </p:cNvPr>
            <p:cNvSpPr/>
            <p:nvPr/>
          </p:nvSpPr>
          <p:spPr>
            <a:xfrm>
              <a:off x="5095025" y="4030850"/>
              <a:ext cx="19900" cy="43525"/>
            </a:xfrm>
            <a:custGeom>
              <a:avLst/>
              <a:gdLst/>
              <a:ahLst/>
              <a:cxnLst/>
              <a:rect l="l" t="t" r="r" b="b"/>
              <a:pathLst>
                <a:path w="796" h="1741" extrusionOk="0">
                  <a:moveTo>
                    <a:pt x="388" y="0"/>
                  </a:moveTo>
                  <a:cubicBezTo>
                    <a:pt x="415" y="293"/>
                    <a:pt x="388" y="590"/>
                    <a:pt x="313" y="871"/>
                  </a:cubicBezTo>
                  <a:cubicBezTo>
                    <a:pt x="237" y="1128"/>
                    <a:pt x="131" y="1373"/>
                    <a:pt x="0" y="1603"/>
                  </a:cubicBezTo>
                  <a:lnTo>
                    <a:pt x="360" y="1741"/>
                  </a:lnTo>
                  <a:cubicBezTo>
                    <a:pt x="360" y="1741"/>
                    <a:pt x="657" y="1235"/>
                    <a:pt x="728" y="807"/>
                  </a:cubicBezTo>
                  <a:cubicBezTo>
                    <a:pt x="772" y="542"/>
                    <a:pt x="795" y="273"/>
                    <a:pt x="7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3366;p62">
              <a:extLst>
                <a:ext uri="{FF2B5EF4-FFF2-40B4-BE49-F238E27FC236}">
                  <a16:creationId xmlns:a16="http://schemas.microsoft.com/office/drawing/2014/main" id="{6F671371-995E-4C74-B3FA-0EF6362DFC9E}"/>
                </a:ext>
              </a:extLst>
            </p:cNvPr>
            <p:cNvSpPr/>
            <p:nvPr/>
          </p:nvSpPr>
          <p:spPr>
            <a:xfrm>
              <a:off x="5019725" y="4200525"/>
              <a:ext cx="152375" cy="67325"/>
            </a:xfrm>
            <a:custGeom>
              <a:avLst/>
              <a:gdLst/>
              <a:ahLst/>
              <a:cxnLst/>
              <a:rect l="l" t="t" r="r" b="b"/>
              <a:pathLst>
                <a:path w="6095" h="2693" extrusionOk="0">
                  <a:moveTo>
                    <a:pt x="1718" y="1"/>
                  </a:moveTo>
                  <a:cubicBezTo>
                    <a:pt x="1269" y="1"/>
                    <a:pt x="821" y="63"/>
                    <a:pt x="385" y="185"/>
                  </a:cubicBezTo>
                  <a:cubicBezTo>
                    <a:pt x="456" y="422"/>
                    <a:pt x="480" y="676"/>
                    <a:pt x="456" y="925"/>
                  </a:cubicBezTo>
                  <a:cubicBezTo>
                    <a:pt x="416" y="1340"/>
                    <a:pt x="1" y="1700"/>
                    <a:pt x="1" y="1700"/>
                  </a:cubicBezTo>
                  <a:cubicBezTo>
                    <a:pt x="1" y="1700"/>
                    <a:pt x="1631" y="2373"/>
                    <a:pt x="2549" y="2440"/>
                  </a:cubicBezTo>
                  <a:cubicBezTo>
                    <a:pt x="2811" y="2459"/>
                    <a:pt x="3805" y="2692"/>
                    <a:pt x="4602" y="2692"/>
                  </a:cubicBezTo>
                  <a:cubicBezTo>
                    <a:pt x="4963" y="2692"/>
                    <a:pt x="5284" y="2644"/>
                    <a:pt x="5477" y="2508"/>
                  </a:cubicBezTo>
                  <a:cubicBezTo>
                    <a:pt x="6094" y="2068"/>
                    <a:pt x="5944" y="1142"/>
                    <a:pt x="5703" y="802"/>
                  </a:cubicBezTo>
                  <a:cubicBezTo>
                    <a:pt x="5461" y="462"/>
                    <a:pt x="3902" y="327"/>
                    <a:pt x="2640" y="90"/>
                  </a:cubicBezTo>
                  <a:cubicBezTo>
                    <a:pt x="2335" y="30"/>
                    <a:pt x="2026" y="1"/>
                    <a:pt x="17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3367;p62">
              <a:extLst>
                <a:ext uri="{FF2B5EF4-FFF2-40B4-BE49-F238E27FC236}">
                  <a16:creationId xmlns:a16="http://schemas.microsoft.com/office/drawing/2014/main" id="{6936760E-46D8-4D57-A14F-D5ED55882C20}"/>
                </a:ext>
              </a:extLst>
            </p:cNvPr>
            <p:cNvSpPr/>
            <p:nvPr/>
          </p:nvSpPr>
          <p:spPr>
            <a:xfrm>
              <a:off x="4999525" y="4213250"/>
              <a:ext cx="39725" cy="21900"/>
            </a:xfrm>
            <a:custGeom>
              <a:avLst/>
              <a:gdLst/>
              <a:ahLst/>
              <a:cxnLst/>
              <a:rect l="l" t="t" r="r" b="b"/>
              <a:pathLst>
                <a:path w="1589" h="876" extrusionOk="0">
                  <a:moveTo>
                    <a:pt x="715" y="1"/>
                  </a:moveTo>
                  <a:cubicBezTo>
                    <a:pt x="485" y="1"/>
                    <a:pt x="253" y="63"/>
                    <a:pt x="172" y="293"/>
                  </a:cubicBezTo>
                  <a:cubicBezTo>
                    <a:pt x="1" y="776"/>
                    <a:pt x="991" y="875"/>
                    <a:pt x="1076" y="875"/>
                  </a:cubicBezTo>
                  <a:cubicBezTo>
                    <a:pt x="1080" y="875"/>
                    <a:pt x="1082" y="875"/>
                    <a:pt x="1082" y="875"/>
                  </a:cubicBezTo>
                  <a:cubicBezTo>
                    <a:pt x="1588" y="594"/>
                    <a:pt x="1264" y="91"/>
                    <a:pt x="1264" y="91"/>
                  </a:cubicBezTo>
                  <a:cubicBezTo>
                    <a:pt x="1264" y="91"/>
                    <a:pt x="991" y="1"/>
                    <a:pt x="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3368;p62">
              <a:extLst>
                <a:ext uri="{FF2B5EF4-FFF2-40B4-BE49-F238E27FC236}">
                  <a16:creationId xmlns:a16="http://schemas.microsoft.com/office/drawing/2014/main" id="{6180AF12-F1D4-465D-A91A-7DCB72E792DB}"/>
                </a:ext>
              </a:extLst>
            </p:cNvPr>
            <p:cNvSpPr/>
            <p:nvPr/>
          </p:nvSpPr>
          <p:spPr>
            <a:xfrm>
              <a:off x="5026550" y="4215275"/>
              <a:ext cx="97325" cy="34475"/>
            </a:xfrm>
            <a:custGeom>
              <a:avLst/>
              <a:gdLst/>
              <a:ahLst/>
              <a:cxnLst/>
              <a:rect l="l" t="t" r="r" b="b"/>
              <a:pathLst>
                <a:path w="3893" h="1379" extrusionOk="0">
                  <a:moveTo>
                    <a:pt x="810" y="0"/>
                  </a:moveTo>
                  <a:cubicBezTo>
                    <a:pt x="441" y="0"/>
                    <a:pt x="183" y="10"/>
                    <a:pt x="183" y="10"/>
                  </a:cubicBezTo>
                  <a:lnTo>
                    <a:pt x="1" y="794"/>
                  </a:lnTo>
                  <a:cubicBezTo>
                    <a:pt x="1" y="794"/>
                    <a:pt x="1841" y="1320"/>
                    <a:pt x="2743" y="1376"/>
                  </a:cubicBezTo>
                  <a:cubicBezTo>
                    <a:pt x="2782" y="1378"/>
                    <a:pt x="2820" y="1379"/>
                    <a:pt x="2857" y="1379"/>
                  </a:cubicBezTo>
                  <a:cubicBezTo>
                    <a:pt x="3884" y="1379"/>
                    <a:pt x="3893" y="494"/>
                    <a:pt x="2953" y="196"/>
                  </a:cubicBezTo>
                  <a:cubicBezTo>
                    <a:pt x="2423" y="31"/>
                    <a:pt x="1450" y="0"/>
                    <a:pt x="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3369;p62">
              <a:extLst>
                <a:ext uri="{FF2B5EF4-FFF2-40B4-BE49-F238E27FC236}">
                  <a16:creationId xmlns:a16="http://schemas.microsoft.com/office/drawing/2014/main" id="{268CBF3F-16A4-475E-B019-2052CA08DF62}"/>
                </a:ext>
              </a:extLst>
            </p:cNvPr>
            <p:cNvSpPr/>
            <p:nvPr/>
          </p:nvSpPr>
          <p:spPr>
            <a:xfrm>
              <a:off x="5057025" y="4209775"/>
              <a:ext cx="15750" cy="39500"/>
            </a:xfrm>
            <a:custGeom>
              <a:avLst/>
              <a:gdLst/>
              <a:ahLst/>
              <a:cxnLst/>
              <a:rect l="l" t="t" r="r" b="b"/>
              <a:pathLst>
                <a:path w="630" h="1580" extrusionOk="0">
                  <a:moveTo>
                    <a:pt x="555" y="1"/>
                  </a:moveTo>
                  <a:lnTo>
                    <a:pt x="163" y="13"/>
                  </a:lnTo>
                  <a:cubicBezTo>
                    <a:pt x="163" y="13"/>
                    <a:pt x="159" y="230"/>
                    <a:pt x="139" y="674"/>
                  </a:cubicBezTo>
                  <a:cubicBezTo>
                    <a:pt x="131" y="935"/>
                    <a:pt x="84" y="1196"/>
                    <a:pt x="1" y="1445"/>
                  </a:cubicBezTo>
                  <a:lnTo>
                    <a:pt x="380" y="1580"/>
                  </a:lnTo>
                  <a:cubicBezTo>
                    <a:pt x="475" y="1326"/>
                    <a:pt x="543" y="1061"/>
                    <a:pt x="590" y="796"/>
                  </a:cubicBezTo>
                  <a:cubicBezTo>
                    <a:pt x="630" y="531"/>
                    <a:pt x="618" y="262"/>
                    <a:pt x="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3370;p62">
              <a:extLst>
                <a:ext uri="{FF2B5EF4-FFF2-40B4-BE49-F238E27FC236}">
                  <a16:creationId xmlns:a16="http://schemas.microsoft.com/office/drawing/2014/main" id="{ED901854-D73A-4616-A085-A14ABE23F0BB}"/>
                </a:ext>
              </a:extLst>
            </p:cNvPr>
            <p:cNvSpPr/>
            <p:nvPr/>
          </p:nvSpPr>
          <p:spPr>
            <a:xfrm>
              <a:off x="5079675" y="4211675"/>
              <a:ext cx="16650" cy="44625"/>
            </a:xfrm>
            <a:custGeom>
              <a:avLst/>
              <a:gdLst/>
              <a:ahLst/>
              <a:cxnLst/>
              <a:rect l="l" t="t" r="r" b="b"/>
              <a:pathLst>
                <a:path w="666" h="1785" extrusionOk="0">
                  <a:moveTo>
                    <a:pt x="555" y="0"/>
                  </a:moveTo>
                  <a:lnTo>
                    <a:pt x="171" y="8"/>
                  </a:lnTo>
                  <a:cubicBezTo>
                    <a:pt x="218" y="273"/>
                    <a:pt x="234" y="538"/>
                    <a:pt x="222" y="807"/>
                  </a:cubicBezTo>
                  <a:cubicBezTo>
                    <a:pt x="202" y="1100"/>
                    <a:pt x="127" y="1385"/>
                    <a:pt x="1" y="1650"/>
                  </a:cubicBezTo>
                  <a:lnTo>
                    <a:pt x="388" y="1785"/>
                  </a:lnTo>
                  <a:cubicBezTo>
                    <a:pt x="479" y="1531"/>
                    <a:pt x="547" y="1270"/>
                    <a:pt x="594" y="1001"/>
                  </a:cubicBezTo>
                  <a:cubicBezTo>
                    <a:pt x="665" y="578"/>
                    <a:pt x="555" y="0"/>
                    <a:pt x="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3371;p62">
              <a:extLst>
                <a:ext uri="{FF2B5EF4-FFF2-40B4-BE49-F238E27FC236}">
                  <a16:creationId xmlns:a16="http://schemas.microsoft.com/office/drawing/2014/main" id="{0CF546C1-B6FD-45D7-927B-80A6985CD26A}"/>
                </a:ext>
              </a:extLst>
            </p:cNvPr>
            <p:cNvSpPr/>
            <p:nvPr/>
          </p:nvSpPr>
          <p:spPr>
            <a:xfrm>
              <a:off x="4864425" y="4022300"/>
              <a:ext cx="33750" cy="11650"/>
            </a:xfrm>
            <a:custGeom>
              <a:avLst/>
              <a:gdLst/>
              <a:ahLst/>
              <a:cxnLst/>
              <a:rect l="l" t="t" r="r" b="b"/>
              <a:pathLst>
                <a:path w="1350" h="466" extrusionOk="0">
                  <a:moveTo>
                    <a:pt x="159" y="1"/>
                  </a:moveTo>
                  <a:cubicBezTo>
                    <a:pt x="62" y="1"/>
                    <a:pt x="1" y="6"/>
                    <a:pt x="1" y="6"/>
                  </a:cubicBezTo>
                  <a:cubicBezTo>
                    <a:pt x="282" y="400"/>
                    <a:pt x="784" y="466"/>
                    <a:pt x="1090" y="466"/>
                  </a:cubicBezTo>
                  <a:cubicBezTo>
                    <a:pt x="1245" y="466"/>
                    <a:pt x="1350" y="449"/>
                    <a:pt x="1350" y="449"/>
                  </a:cubicBezTo>
                  <a:cubicBezTo>
                    <a:pt x="1350" y="449"/>
                    <a:pt x="1310" y="302"/>
                    <a:pt x="927" y="132"/>
                  </a:cubicBezTo>
                  <a:cubicBezTo>
                    <a:pt x="670" y="20"/>
                    <a:pt x="348" y="1"/>
                    <a:pt x="15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3372;p62">
              <a:extLst>
                <a:ext uri="{FF2B5EF4-FFF2-40B4-BE49-F238E27FC236}">
                  <a16:creationId xmlns:a16="http://schemas.microsoft.com/office/drawing/2014/main" id="{4C37CA1B-2B49-4FC4-A053-F1B5E914054F}"/>
                </a:ext>
              </a:extLst>
            </p:cNvPr>
            <p:cNvSpPr/>
            <p:nvPr/>
          </p:nvSpPr>
          <p:spPr>
            <a:xfrm>
              <a:off x="4852750" y="4184500"/>
              <a:ext cx="28525" cy="10475"/>
            </a:xfrm>
            <a:custGeom>
              <a:avLst/>
              <a:gdLst/>
              <a:ahLst/>
              <a:cxnLst/>
              <a:rect l="l" t="t" r="r" b="b"/>
              <a:pathLst>
                <a:path w="1141" h="419" extrusionOk="0">
                  <a:moveTo>
                    <a:pt x="407" y="1"/>
                  </a:moveTo>
                  <a:cubicBezTo>
                    <a:pt x="185" y="1"/>
                    <a:pt x="1" y="39"/>
                    <a:pt x="1" y="39"/>
                  </a:cubicBezTo>
                  <a:cubicBezTo>
                    <a:pt x="1" y="39"/>
                    <a:pt x="425" y="418"/>
                    <a:pt x="827" y="418"/>
                  </a:cubicBezTo>
                  <a:cubicBezTo>
                    <a:pt x="936" y="418"/>
                    <a:pt x="1043" y="390"/>
                    <a:pt x="1140" y="319"/>
                  </a:cubicBezTo>
                  <a:cubicBezTo>
                    <a:pt x="1020" y="59"/>
                    <a:pt x="684" y="1"/>
                    <a:pt x="407"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3373;p62">
              <a:extLst>
                <a:ext uri="{FF2B5EF4-FFF2-40B4-BE49-F238E27FC236}">
                  <a16:creationId xmlns:a16="http://schemas.microsoft.com/office/drawing/2014/main" id="{E539F1F0-0887-4EEA-904B-62B9EA376477}"/>
                </a:ext>
              </a:extLst>
            </p:cNvPr>
            <p:cNvSpPr/>
            <p:nvPr/>
          </p:nvSpPr>
          <p:spPr>
            <a:xfrm>
              <a:off x="4563800" y="3973650"/>
              <a:ext cx="60775" cy="176800"/>
            </a:xfrm>
            <a:custGeom>
              <a:avLst/>
              <a:gdLst/>
              <a:ahLst/>
              <a:cxnLst/>
              <a:rect l="l" t="t" r="r" b="b"/>
              <a:pathLst>
                <a:path w="2431" h="7072" extrusionOk="0">
                  <a:moveTo>
                    <a:pt x="1516" y="1"/>
                  </a:moveTo>
                  <a:cubicBezTo>
                    <a:pt x="1516" y="1"/>
                    <a:pt x="1841" y="1770"/>
                    <a:pt x="1647" y="3060"/>
                  </a:cubicBezTo>
                  <a:cubicBezTo>
                    <a:pt x="1453" y="4353"/>
                    <a:pt x="1" y="6937"/>
                    <a:pt x="1" y="6937"/>
                  </a:cubicBezTo>
                  <a:lnTo>
                    <a:pt x="583" y="7072"/>
                  </a:lnTo>
                  <a:cubicBezTo>
                    <a:pt x="583" y="7072"/>
                    <a:pt x="1698" y="5010"/>
                    <a:pt x="2062" y="3523"/>
                  </a:cubicBezTo>
                  <a:cubicBezTo>
                    <a:pt x="2430" y="2031"/>
                    <a:pt x="2066" y="179"/>
                    <a:pt x="2066" y="179"/>
                  </a:cubicBezTo>
                  <a:lnTo>
                    <a:pt x="15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66229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pic>
        <p:nvPicPr>
          <p:cNvPr id="5" name="Imagen 4">
            <a:extLst>
              <a:ext uri="{FF2B5EF4-FFF2-40B4-BE49-F238E27FC236}">
                <a16:creationId xmlns:a16="http://schemas.microsoft.com/office/drawing/2014/main" id="{24CCD0FC-2BF0-9D22-3BC9-13B1BA7C78AD}"/>
              </a:ext>
            </a:extLst>
          </p:cNvPr>
          <p:cNvPicPr>
            <a:picLocks noChangeAspect="1"/>
          </p:cNvPicPr>
          <p:nvPr/>
        </p:nvPicPr>
        <p:blipFill>
          <a:blip r:embed="rId3"/>
          <a:stretch>
            <a:fillRect/>
          </a:stretch>
        </p:blipFill>
        <p:spPr>
          <a:xfrm>
            <a:off x="4486608" y="808940"/>
            <a:ext cx="3342945" cy="2912499"/>
          </a:xfrm>
          <a:prstGeom prst="rect">
            <a:avLst/>
          </a:prstGeom>
          <a:ln>
            <a:solidFill>
              <a:schemeClr val="bg1"/>
            </a:solidFill>
          </a:ln>
        </p:spPr>
      </p:pic>
      <p:pic>
        <p:nvPicPr>
          <p:cNvPr id="3" name="Imagen 2">
            <a:extLst>
              <a:ext uri="{FF2B5EF4-FFF2-40B4-BE49-F238E27FC236}">
                <a16:creationId xmlns:a16="http://schemas.microsoft.com/office/drawing/2014/main" id="{DDF3FEA4-3E24-7F0F-D1E8-92A67EE12BA5}"/>
              </a:ext>
            </a:extLst>
          </p:cNvPr>
          <p:cNvPicPr>
            <a:picLocks noChangeAspect="1"/>
          </p:cNvPicPr>
          <p:nvPr/>
        </p:nvPicPr>
        <p:blipFill>
          <a:blip r:embed="rId4"/>
          <a:stretch>
            <a:fillRect/>
          </a:stretch>
        </p:blipFill>
        <p:spPr>
          <a:xfrm>
            <a:off x="334211" y="809379"/>
            <a:ext cx="3345938" cy="2915106"/>
          </a:xfrm>
          <a:prstGeom prst="rect">
            <a:avLst/>
          </a:prstGeom>
          <a:ln>
            <a:solidFill>
              <a:schemeClr val="bg1"/>
            </a:solidFill>
          </a:ln>
        </p:spPr>
      </p:pic>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EDA – TOP 8</a:t>
            </a:r>
          </a:p>
        </p:txBody>
      </p:sp>
      <p:grpSp>
        <p:nvGrpSpPr>
          <p:cNvPr id="3138" name="Google Shape;4039;p72">
            <a:extLst>
              <a:ext uri="{FF2B5EF4-FFF2-40B4-BE49-F238E27FC236}">
                <a16:creationId xmlns:a16="http://schemas.microsoft.com/office/drawing/2014/main" id="{459B1B38-5A6E-042C-7069-D4B1E3B5E4EB}"/>
              </a:ext>
            </a:extLst>
          </p:cNvPr>
          <p:cNvGrpSpPr/>
          <p:nvPr/>
        </p:nvGrpSpPr>
        <p:grpSpPr>
          <a:xfrm rot="8813580">
            <a:off x="515872" y="3860601"/>
            <a:ext cx="347653" cy="340149"/>
            <a:chOff x="6816275" y="3178227"/>
            <a:chExt cx="1614495" cy="1579642"/>
          </a:xfrm>
        </p:grpSpPr>
        <p:sp>
          <p:nvSpPr>
            <p:cNvPr id="3139" name="Google Shape;4040;p72">
              <a:extLst>
                <a:ext uri="{FF2B5EF4-FFF2-40B4-BE49-F238E27FC236}">
                  <a16:creationId xmlns:a16="http://schemas.microsoft.com/office/drawing/2014/main" id="{73500C9D-14E5-7C5D-FB30-EBAFE9756EE5}"/>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4041;p72">
              <a:extLst>
                <a:ext uri="{FF2B5EF4-FFF2-40B4-BE49-F238E27FC236}">
                  <a16:creationId xmlns:a16="http://schemas.microsoft.com/office/drawing/2014/main" id="{180E69B0-D38A-5766-9231-F939EB167F79}"/>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4042;p72">
              <a:extLst>
                <a:ext uri="{FF2B5EF4-FFF2-40B4-BE49-F238E27FC236}">
                  <a16:creationId xmlns:a16="http://schemas.microsoft.com/office/drawing/2014/main" id="{35FF213D-AE01-CC76-E746-6C730FED2AD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339;p62">
            <a:extLst>
              <a:ext uri="{FF2B5EF4-FFF2-40B4-BE49-F238E27FC236}">
                <a16:creationId xmlns:a16="http://schemas.microsoft.com/office/drawing/2014/main" id="{72BF1BBC-6A18-4CB7-97BF-31F35D6D6509}"/>
              </a:ext>
            </a:extLst>
          </p:cNvPr>
          <p:cNvGrpSpPr/>
          <p:nvPr/>
        </p:nvGrpSpPr>
        <p:grpSpPr>
          <a:xfrm>
            <a:off x="801367" y="3916926"/>
            <a:ext cx="2038086" cy="1044391"/>
            <a:chOff x="4033200" y="3697000"/>
            <a:chExt cx="1158375" cy="570850"/>
          </a:xfrm>
        </p:grpSpPr>
        <p:sp>
          <p:nvSpPr>
            <p:cNvPr id="46" name="Google Shape;3340;p62">
              <a:extLst>
                <a:ext uri="{FF2B5EF4-FFF2-40B4-BE49-F238E27FC236}">
                  <a16:creationId xmlns:a16="http://schemas.microsoft.com/office/drawing/2014/main" id="{0E0924F1-F22E-4459-9EAE-3EE35CBBAFE4}"/>
                </a:ext>
              </a:extLst>
            </p:cNvPr>
            <p:cNvSpPr/>
            <p:nvPr/>
          </p:nvSpPr>
          <p:spPr>
            <a:xfrm>
              <a:off x="4394650" y="3847225"/>
              <a:ext cx="84900" cy="31750"/>
            </a:xfrm>
            <a:custGeom>
              <a:avLst/>
              <a:gdLst/>
              <a:ahLst/>
              <a:cxnLst/>
              <a:rect l="l" t="t" r="r" b="b"/>
              <a:pathLst>
                <a:path w="3396" h="1270" extrusionOk="0">
                  <a:moveTo>
                    <a:pt x="1067" y="0"/>
                  </a:moveTo>
                  <a:cubicBezTo>
                    <a:pt x="108" y="0"/>
                    <a:pt x="1" y="242"/>
                    <a:pt x="1" y="242"/>
                  </a:cubicBezTo>
                  <a:cubicBezTo>
                    <a:pt x="1" y="242"/>
                    <a:pt x="764" y="1101"/>
                    <a:pt x="1880" y="1251"/>
                  </a:cubicBezTo>
                  <a:cubicBezTo>
                    <a:pt x="1962" y="1264"/>
                    <a:pt x="2043" y="1270"/>
                    <a:pt x="2124" y="1270"/>
                  </a:cubicBezTo>
                  <a:cubicBezTo>
                    <a:pt x="2614" y="1270"/>
                    <a:pt x="3083" y="1048"/>
                    <a:pt x="3396" y="658"/>
                  </a:cubicBezTo>
                  <a:cubicBezTo>
                    <a:pt x="3396" y="658"/>
                    <a:pt x="3344" y="171"/>
                    <a:pt x="1746" y="33"/>
                  </a:cubicBezTo>
                  <a:cubicBezTo>
                    <a:pt x="1482" y="10"/>
                    <a:pt x="1258" y="0"/>
                    <a:pt x="106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3341;p62">
              <a:extLst>
                <a:ext uri="{FF2B5EF4-FFF2-40B4-BE49-F238E27FC236}">
                  <a16:creationId xmlns:a16="http://schemas.microsoft.com/office/drawing/2014/main" id="{8AFB0839-49C6-4834-811C-AD474D40F060}"/>
                </a:ext>
              </a:extLst>
            </p:cNvPr>
            <p:cNvSpPr/>
            <p:nvPr/>
          </p:nvSpPr>
          <p:spPr>
            <a:xfrm>
              <a:off x="4803600" y="3992250"/>
              <a:ext cx="276100" cy="74200"/>
            </a:xfrm>
            <a:custGeom>
              <a:avLst/>
              <a:gdLst/>
              <a:ahLst/>
              <a:cxnLst/>
              <a:rect l="l" t="t" r="r" b="b"/>
              <a:pathLst>
                <a:path w="11044" h="2968" extrusionOk="0">
                  <a:moveTo>
                    <a:pt x="3015" y="1"/>
                  </a:moveTo>
                  <a:cubicBezTo>
                    <a:pt x="1721" y="1"/>
                    <a:pt x="0" y="404"/>
                    <a:pt x="0" y="404"/>
                  </a:cubicBezTo>
                  <a:lnTo>
                    <a:pt x="0" y="2723"/>
                  </a:lnTo>
                  <a:cubicBezTo>
                    <a:pt x="0" y="2723"/>
                    <a:pt x="1909" y="2967"/>
                    <a:pt x="3442" y="2967"/>
                  </a:cubicBezTo>
                  <a:cubicBezTo>
                    <a:pt x="3530" y="2967"/>
                    <a:pt x="3618" y="2966"/>
                    <a:pt x="3704" y="2965"/>
                  </a:cubicBezTo>
                  <a:cubicBezTo>
                    <a:pt x="5271" y="2937"/>
                    <a:pt x="10866" y="2624"/>
                    <a:pt x="10866" y="2624"/>
                  </a:cubicBezTo>
                  <a:lnTo>
                    <a:pt x="11044" y="1374"/>
                  </a:lnTo>
                  <a:cubicBezTo>
                    <a:pt x="11044" y="1374"/>
                    <a:pt x="9501" y="1018"/>
                    <a:pt x="8147" y="804"/>
                  </a:cubicBezTo>
                  <a:cubicBezTo>
                    <a:pt x="6790" y="590"/>
                    <a:pt x="5203" y="1"/>
                    <a:pt x="3015"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342;p62">
              <a:extLst>
                <a:ext uri="{FF2B5EF4-FFF2-40B4-BE49-F238E27FC236}">
                  <a16:creationId xmlns:a16="http://schemas.microsoft.com/office/drawing/2014/main" id="{BDD10A56-9073-4774-86FA-FE050523475A}"/>
                </a:ext>
              </a:extLst>
            </p:cNvPr>
            <p:cNvSpPr/>
            <p:nvPr/>
          </p:nvSpPr>
          <p:spPr>
            <a:xfrm>
              <a:off x="4766900" y="4148250"/>
              <a:ext cx="285500" cy="95600"/>
            </a:xfrm>
            <a:custGeom>
              <a:avLst/>
              <a:gdLst/>
              <a:ahLst/>
              <a:cxnLst/>
              <a:rect l="l" t="t" r="r" b="b"/>
              <a:pathLst>
                <a:path w="11420" h="3824" extrusionOk="0">
                  <a:moveTo>
                    <a:pt x="922" y="1"/>
                  </a:moveTo>
                  <a:lnTo>
                    <a:pt x="0" y="2023"/>
                  </a:lnTo>
                  <a:cubicBezTo>
                    <a:pt x="0" y="2023"/>
                    <a:pt x="1468" y="3095"/>
                    <a:pt x="4325" y="3431"/>
                  </a:cubicBezTo>
                  <a:cubicBezTo>
                    <a:pt x="7186" y="3768"/>
                    <a:pt x="11420" y="3823"/>
                    <a:pt x="11420" y="3823"/>
                  </a:cubicBezTo>
                  <a:lnTo>
                    <a:pt x="10969" y="2335"/>
                  </a:lnTo>
                  <a:cubicBezTo>
                    <a:pt x="10969" y="2335"/>
                    <a:pt x="8044" y="1702"/>
                    <a:pt x="6450" y="1291"/>
                  </a:cubicBezTo>
                  <a:cubicBezTo>
                    <a:pt x="2620" y="298"/>
                    <a:pt x="922" y="1"/>
                    <a:pt x="92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343;p62">
              <a:extLst>
                <a:ext uri="{FF2B5EF4-FFF2-40B4-BE49-F238E27FC236}">
                  <a16:creationId xmlns:a16="http://schemas.microsoft.com/office/drawing/2014/main" id="{72C12E3D-D30B-4387-BAEB-79845DF0A712}"/>
                </a:ext>
              </a:extLst>
            </p:cNvPr>
            <p:cNvSpPr/>
            <p:nvPr/>
          </p:nvSpPr>
          <p:spPr>
            <a:xfrm>
              <a:off x="4567275" y="3979775"/>
              <a:ext cx="283125" cy="245850"/>
            </a:xfrm>
            <a:custGeom>
              <a:avLst/>
              <a:gdLst/>
              <a:ahLst/>
              <a:cxnLst/>
              <a:rect l="l" t="t" r="r" b="b"/>
              <a:pathLst>
                <a:path w="11325" h="9834" extrusionOk="0">
                  <a:moveTo>
                    <a:pt x="8526" y="0"/>
                  </a:moveTo>
                  <a:cubicBezTo>
                    <a:pt x="6052" y="0"/>
                    <a:pt x="2718" y="61"/>
                    <a:pt x="1923" y="361"/>
                  </a:cubicBezTo>
                  <a:cubicBezTo>
                    <a:pt x="618" y="856"/>
                    <a:pt x="0" y="6008"/>
                    <a:pt x="0" y="6008"/>
                  </a:cubicBezTo>
                  <a:cubicBezTo>
                    <a:pt x="0" y="6008"/>
                    <a:pt x="1492" y="7242"/>
                    <a:pt x="3300" y="7860"/>
                  </a:cubicBezTo>
                  <a:cubicBezTo>
                    <a:pt x="6260" y="8869"/>
                    <a:pt x="6826" y="8983"/>
                    <a:pt x="9117" y="9834"/>
                  </a:cubicBezTo>
                  <a:cubicBezTo>
                    <a:pt x="10454" y="8667"/>
                    <a:pt x="10545" y="6760"/>
                    <a:pt x="10545" y="6760"/>
                  </a:cubicBezTo>
                  <a:lnTo>
                    <a:pt x="6181" y="4512"/>
                  </a:lnTo>
                  <a:lnTo>
                    <a:pt x="10878" y="3962"/>
                  </a:lnTo>
                  <a:cubicBezTo>
                    <a:pt x="11242" y="2569"/>
                    <a:pt x="11325" y="1204"/>
                    <a:pt x="10522" y="13"/>
                  </a:cubicBezTo>
                  <a:cubicBezTo>
                    <a:pt x="10018" y="6"/>
                    <a:pt x="9316" y="0"/>
                    <a:pt x="8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344;p62">
              <a:extLst>
                <a:ext uri="{FF2B5EF4-FFF2-40B4-BE49-F238E27FC236}">
                  <a16:creationId xmlns:a16="http://schemas.microsoft.com/office/drawing/2014/main" id="{014CB2E4-736D-4E38-B525-56788F28BE07}"/>
                </a:ext>
              </a:extLst>
            </p:cNvPr>
            <p:cNvSpPr/>
            <p:nvPr/>
          </p:nvSpPr>
          <p:spPr>
            <a:xfrm>
              <a:off x="4615350" y="3990625"/>
              <a:ext cx="225450" cy="17675"/>
            </a:xfrm>
            <a:custGeom>
              <a:avLst/>
              <a:gdLst/>
              <a:ahLst/>
              <a:cxnLst/>
              <a:rect l="l" t="t" r="r" b="b"/>
              <a:pathLst>
                <a:path w="9018" h="707" extrusionOk="0">
                  <a:moveTo>
                    <a:pt x="4248" y="1"/>
                  </a:moveTo>
                  <a:cubicBezTo>
                    <a:pt x="2385" y="1"/>
                    <a:pt x="0" y="200"/>
                    <a:pt x="0" y="200"/>
                  </a:cubicBezTo>
                  <a:lnTo>
                    <a:pt x="0" y="707"/>
                  </a:lnTo>
                  <a:cubicBezTo>
                    <a:pt x="250" y="657"/>
                    <a:pt x="2593" y="379"/>
                    <a:pt x="4661" y="379"/>
                  </a:cubicBezTo>
                  <a:cubicBezTo>
                    <a:pt x="4890" y="379"/>
                    <a:pt x="5115" y="383"/>
                    <a:pt x="5334" y="390"/>
                  </a:cubicBezTo>
                  <a:cubicBezTo>
                    <a:pt x="6322" y="422"/>
                    <a:pt x="7167" y="431"/>
                    <a:pt x="7798" y="431"/>
                  </a:cubicBezTo>
                  <a:cubicBezTo>
                    <a:pt x="8568" y="431"/>
                    <a:pt x="9018" y="418"/>
                    <a:pt x="9018" y="418"/>
                  </a:cubicBezTo>
                  <a:lnTo>
                    <a:pt x="8844" y="3"/>
                  </a:lnTo>
                  <a:cubicBezTo>
                    <a:pt x="8844" y="3"/>
                    <a:pt x="7776" y="13"/>
                    <a:pt x="6502" y="13"/>
                  </a:cubicBezTo>
                  <a:cubicBezTo>
                    <a:pt x="5865" y="13"/>
                    <a:pt x="5176" y="10"/>
                    <a:pt x="4543" y="3"/>
                  </a:cubicBezTo>
                  <a:cubicBezTo>
                    <a:pt x="4446" y="1"/>
                    <a:pt x="4348" y="1"/>
                    <a:pt x="42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345;p62">
              <a:extLst>
                <a:ext uri="{FF2B5EF4-FFF2-40B4-BE49-F238E27FC236}">
                  <a16:creationId xmlns:a16="http://schemas.microsoft.com/office/drawing/2014/main" id="{3557246E-71CD-4BDC-AF30-9A023B4D7A4A}"/>
                </a:ext>
              </a:extLst>
            </p:cNvPr>
            <p:cNvSpPr/>
            <p:nvPr/>
          </p:nvSpPr>
          <p:spPr>
            <a:xfrm>
              <a:off x="4584200" y="4124325"/>
              <a:ext cx="222775" cy="95775"/>
            </a:xfrm>
            <a:custGeom>
              <a:avLst/>
              <a:gdLst/>
              <a:ahLst/>
              <a:cxnLst/>
              <a:rect l="l" t="t" r="r" b="b"/>
              <a:pathLst>
                <a:path w="8911" h="3831" extrusionOk="0">
                  <a:moveTo>
                    <a:pt x="423" y="0"/>
                  </a:moveTo>
                  <a:lnTo>
                    <a:pt x="0" y="337"/>
                  </a:lnTo>
                  <a:cubicBezTo>
                    <a:pt x="1" y="336"/>
                    <a:pt x="3" y="336"/>
                    <a:pt x="5" y="336"/>
                  </a:cubicBezTo>
                  <a:cubicBezTo>
                    <a:pt x="127" y="336"/>
                    <a:pt x="1460" y="1154"/>
                    <a:pt x="3162" y="1761"/>
                  </a:cubicBezTo>
                  <a:cubicBezTo>
                    <a:pt x="4669" y="2303"/>
                    <a:pt x="8673" y="3830"/>
                    <a:pt x="8673" y="3830"/>
                  </a:cubicBezTo>
                  <a:lnTo>
                    <a:pt x="8911" y="3557"/>
                  </a:lnTo>
                  <a:cubicBezTo>
                    <a:pt x="8911" y="3557"/>
                    <a:pt x="5120" y="2046"/>
                    <a:pt x="3894" y="1571"/>
                  </a:cubicBezTo>
                  <a:cubicBezTo>
                    <a:pt x="2667" y="1096"/>
                    <a:pt x="423" y="0"/>
                    <a:pt x="4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346;p62">
              <a:extLst>
                <a:ext uri="{FF2B5EF4-FFF2-40B4-BE49-F238E27FC236}">
                  <a16:creationId xmlns:a16="http://schemas.microsoft.com/office/drawing/2014/main" id="{52C23315-0273-4361-9E21-9E89D3D3C678}"/>
                </a:ext>
              </a:extLst>
            </p:cNvPr>
            <p:cNvSpPr/>
            <p:nvPr/>
          </p:nvSpPr>
          <p:spPr>
            <a:xfrm>
              <a:off x="4245100" y="4019275"/>
              <a:ext cx="38675" cy="46925"/>
            </a:xfrm>
            <a:custGeom>
              <a:avLst/>
              <a:gdLst/>
              <a:ahLst/>
              <a:cxnLst/>
              <a:rect l="l" t="t" r="r" b="b"/>
              <a:pathLst>
                <a:path w="1547" h="1877" extrusionOk="0">
                  <a:moveTo>
                    <a:pt x="4" y="0"/>
                  </a:moveTo>
                  <a:cubicBezTo>
                    <a:pt x="4" y="0"/>
                    <a:pt x="0" y="1816"/>
                    <a:pt x="780" y="1876"/>
                  </a:cubicBezTo>
                  <a:cubicBezTo>
                    <a:pt x="791" y="1876"/>
                    <a:pt x="803" y="1877"/>
                    <a:pt x="814" y="1877"/>
                  </a:cubicBezTo>
                  <a:cubicBezTo>
                    <a:pt x="1547" y="1877"/>
                    <a:pt x="1017" y="0"/>
                    <a:pt x="101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347;p62">
              <a:extLst>
                <a:ext uri="{FF2B5EF4-FFF2-40B4-BE49-F238E27FC236}">
                  <a16:creationId xmlns:a16="http://schemas.microsoft.com/office/drawing/2014/main" id="{EA5F080E-6BFB-4FFD-ACAB-B27381E84366}"/>
                </a:ext>
              </a:extLst>
            </p:cNvPr>
            <p:cNvSpPr/>
            <p:nvPr/>
          </p:nvSpPr>
          <p:spPr>
            <a:xfrm>
              <a:off x="4101950" y="3907800"/>
              <a:ext cx="196375" cy="142125"/>
            </a:xfrm>
            <a:custGeom>
              <a:avLst/>
              <a:gdLst/>
              <a:ahLst/>
              <a:cxnLst/>
              <a:rect l="l" t="t" r="r" b="b"/>
              <a:pathLst>
                <a:path w="7855" h="5685" extrusionOk="0">
                  <a:moveTo>
                    <a:pt x="1233" y="0"/>
                  </a:moveTo>
                  <a:cubicBezTo>
                    <a:pt x="620" y="0"/>
                    <a:pt x="1" y="1013"/>
                    <a:pt x="1" y="1013"/>
                  </a:cubicBezTo>
                  <a:cubicBezTo>
                    <a:pt x="1" y="1013"/>
                    <a:pt x="511" y="1460"/>
                    <a:pt x="1168" y="2350"/>
                  </a:cubicBezTo>
                  <a:cubicBezTo>
                    <a:pt x="1829" y="3240"/>
                    <a:pt x="2790" y="4400"/>
                    <a:pt x="3245" y="5005"/>
                  </a:cubicBezTo>
                  <a:cubicBezTo>
                    <a:pt x="3700" y="5614"/>
                    <a:pt x="4820" y="5658"/>
                    <a:pt x="5730" y="5674"/>
                  </a:cubicBezTo>
                  <a:cubicBezTo>
                    <a:pt x="6238" y="5682"/>
                    <a:pt x="6643" y="5684"/>
                    <a:pt x="6958" y="5684"/>
                  </a:cubicBezTo>
                  <a:cubicBezTo>
                    <a:pt x="7588" y="5684"/>
                    <a:pt x="7855" y="5674"/>
                    <a:pt x="7855" y="5674"/>
                  </a:cubicBezTo>
                  <a:lnTo>
                    <a:pt x="6794" y="3114"/>
                  </a:lnTo>
                  <a:cubicBezTo>
                    <a:pt x="6794" y="3114"/>
                    <a:pt x="5938" y="3256"/>
                    <a:pt x="5277" y="3256"/>
                  </a:cubicBezTo>
                  <a:cubicBezTo>
                    <a:pt x="4946" y="3256"/>
                    <a:pt x="4664" y="3221"/>
                    <a:pt x="4563" y="3114"/>
                  </a:cubicBezTo>
                  <a:cubicBezTo>
                    <a:pt x="4262" y="2785"/>
                    <a:pt x="2387" y="985"/>
                    <a:pt x="1674" y="213"/>
                  </a:cubicBezTo>
                  <a:cubicBezTo>
                    <a:pt x="1534" y="61"/>
                    <a:pt x="1384" y="0"/>
                    <a:pt x="12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348;p62">
              <a:extLst>
                <a:ext uri="{FF2B5EF4-FFF2-40B4-BE49-F238E27FC236}">
                  <a16:creationId xmlns:a16="http://schemas.microsoft.com/office/drawing/2014/main" id="{EF685143-D3C1-4980-BF68-8051D702208A}"/>
                </a:ext>
              </a:extLst>
            </p:cNvPr>
            <p:cNvSpPr/>
            <p:nvPr/>
          </p:nvSpPr>
          <p:spPr>
            <a:xfrm>
              <a:off x="4280400" y="3727700"/>
              <a:ext cx="191350" cy="141700"/>
            </a:xfrm>
            <a:custGeom>
              <a:avLst/>
              <a:gdLst/>
              <a:ahLst/>
              <a:cxnLst/>
              <a:rect l="l" t="t" r="r" b="b"/>
              <a:pathLst>
                <a:path w="7654" h="5668" extrusionOk="0">
                  <a:moveTo>
                    <a:pt x="1834" y="0"/>
                  </a:moveTo>
                  <a:cubicBezTo>
                    <a:pt x="1009" y="0"/>
                    <a:pt x="408" y="6"/>
                    <a:pt x="408" y="6"/>
                  </a:cubicBezTo>
                  <a:lnTo>
                    <a:pt x="1" y="1541"/>
                  </a:lnTo>
                  <a:cubicBezTo>
                    <a:pt x="1" y="1541"/>
                    <a:pt x="1963" y="1905"/>
                    <a:pt x="2984" y="1997"/>
                  </a:cubicBezTo>
                  <a:cubicBezTo>
                    <a:pt x="4001" y="2091"/>
                    <a:pt x="4990" y="2273"/>
                    <a:pt x="4990" y="2273"/>
                  </a:cubicBezTo>
                  <a:lnTo>
                    <a:pt x="4990" y="5439"/>
                  </a:lnTo>
                  <a:cubicBezTo>
                    <a:pt x="5465" y="5558"/>
                    <a:pt x="5952" y="5629"/>
                    <a:pt x="6438" y="5649"/>
                  </a:cubicBezTo>
                  <a:cubicBezTo>
                    <a:pt x="6725" y="5663"/>
                    <a:pt x="6944" y="5668"/>
                    <a:pt x="7108" y="5668"/>
                  </a:cubicBezTo>
                  <a:cubicBezTo>
                    <a:pt x="7438" y="5668"/>
                    <a:pt x="7550" y="5649"/>
                    <a:pt x="7550" y="5649"/>
                  </a:cubicBezTo>
                  <a:cubicBezTo>
                    <a:pt x="7550" y="5649"/>
                    <a:pt x="7653" y="2305"/>
                    <a:pt x="7550" y="1541"/>
                  </a:cubicBezTo>
                  <a:cubicBezTo>
                    <a:pt x="7443" y="782"/>
                    <a:pt x="7206" y="362"/>
                    <a:pt x="6442" y="157"/>
                  </a:cubicBezTo>
                  <a:cubicBezTo>
                    <a:pt x="5934" y="23"/>
                    <a:pt x="3452" y="0"/>
                    <a:pt x="183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349;p62">
              <a:extLst>
                <a:ext uri="{FF2B5EF4-FFF2-40B4-BE49-F238E27FC236}">
                  <a16:creationId xmlns:a16="http://schemas.microsoft.com/office/drawing/2014/main" id="{A42CE5B9-B72E-44E2-9BFE-C32BC3F41F39}"/>
                </a:ext>
              </a:extLst>
            </p:cNvPr>
            <p:cNvSpPr/>
            <p:nvPr/>
          </p:nvSpPr>
          <p:spPr>
            <a:xfrm>
              <a:off x="4248750" y="3856150"/>
              <a:ext cx="391350" cy="296775"/>
            </a:xfrm>
            <a:custGeom>
              <a:avLst/>
              <a:gdLst/>
              <a:ahLst/>
              <a:cxnLst/>
              <a:rect l="l" t="t" r="r" b="b"/>
              <a:pathLst>
                <a:path w="15654" h="11871" extrusionOk="0">
                  <a:moveTo>
                    <a:pt x="6157" y="0"/>
                  </a:moveTo>
                  <a:cubicBezTo>
                    <a:pt x="6046" y="432"/>
                    <a:pt x="5916" y="926"/>
                    <a:pt x="5837" y="1306"/>
                  </a:cubicBezTo>
                  <a:cubicBezTo>
                    <a:pt x="5663" y="2129"/>
                    <a:pt x="5303" y="3130"/>
                    <a:pt x="5303" y="3130"/>
                  </a:cubicBezTo>
                  <a:lnTo>
                    <a:pt x="4840" y="2952"/>
                  </a:lnTo>
                  <a:cubicBezTo>
                    <a:pt x="4602" y="3225"/>
                    <a:pt x="3997" y="3894"/>
                    <a:pt x="3475" y="4365"/>
                  </a:cubicBezTo>
                  <a:lnTo>
                    <a:pt x="3815" y="4622"/>
                  </a:lnTo>
                  <a:cubicBezTo>
                    <a:pt x="3815" y="4622"/>
                    <a:pt x="3118" y="5314"/>
                    <a:pt x="2287" y="5382"/>
                  </a:cubicBezTo>
                  <a:cubicBezTo>
                    <a:pt x="1603" y="5437"/>
                    <a:pt x="412" y="5445"/>
                    <a:pt x="0" y="5445"/>
                  </a:cubicBezTo>
                  <a:cubicBezTo>
                    <a:pt x="202" y="5761"/>
                    <a:pt x="566" y="6387"/>
                    <a:pt x="634" y="6980"/>
                  </a:cubicBezTo>
                  <a:cubicBezTo>
                    <a:pt x="736" y="7827"/>
                    <a:pt x="634" y="8401"/>
                    <a:pt x="634" y="8401"/>
                  </a:cubicBezTo>
                  <a:cubicBezTo>
                    <a:pt x="634" y="8401"/>
                    <a:pt x="2766" y="8563"/>
                    <a:pt x="3376" y="8646"/>
                  </a:cubicBezTo>
                  <a:cubicBezTo>
                    <a:pt x="5283" y="8899"/>
                    <a:pt x="6114" y="9196"/>
                    <a:pt x="8171" y="10185"/>
                  </a:cubicBezTo>
                  <a:cubicBezTo>
                    <a:pt x="10229" y="11174"/>
                    <a:pt x="13632" y="11871"/>
                    <a:pt x="13632" y="11871"/>
                  </a:cubicBezTo>
                  <a:cubicBezTo>
                    <a:pt x="13632" y="11871"/>
                    <a:pt x="15476" y="9679"/>
                    <a:pt x="15567" y="8262"/>
                  </a:cubicBezTo>
                  <a:cubicBezTo>
                    <a:pt x="15654" y="6842"/>
                    <a:pt x="15199" y="5041"/>
                    <a:pt x="15199" y="5041"/>
                  </a:cubicBezTo>
                  <a:cubicBezTo>
                    <a:pt x="15199" y="5041"/>
                    <a:pt x="10082" y="3435"/>
                    <a:pt x="9038" y="3019"/>
                  </a:cubicBezTo>
                  <a:cubicBezTo>
                    <a:pt x="9160" y="2117"/>
                    <a:pt x="9224" y="1211"/>
                    <a:pt x="9232" y="301"/>
                  </a:cubicBezTo>
                  <a:lnTo>
                    <a:pt x="9232" y="301"/>
                  </a:lnTo>
                  <a:cubicBezTo>
                    <a:pt x="8948" y="352"/>
                    <a:pt x="8657" y="374"/>
                    <a:pt x="8368" y="374"/>
                  </a:cubicBezTo>
                  <a:cubicBezTo>
                    <a:pt x="7561" y="374"/>
                    <a:pt x="6766" y="201"/>
                    <a:pt x="61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350;p62">
              <a:extLst>
                <a:ext uri="{FF2B5EF4-FFF2-40B4-BE49-F238E27FC236}">
                  <a16:creationId xmlns:a16="http://schemas.microsoft.com/office/drawing/2014/main" id="{2ABECCBA-4847-4E20-9273-9990B099102F}"/>
                </a:ext>
              </a:extLst>
            </p:cNvPr>
            <p:cNvSpPr/>
            <p:nvPr/>
          </p:nvSpPr>
          <p:spPr>
            <a:xfrm>
              <a:off x="4245200" y="3965250"/>
              <a:ext cx="98925" cy="27025"/>
            </a:xfrm>
            <a:custGeom>
              <a:avLst/>
              <a:gdLst/>
              <a:ahLst/>
              <a:cxnLst/>
              <a:rect l="l" t="t" r="r" b="b"/>
              <a:pathLst>
                <a:path w="3957" h="1081" extrusionOk="0">
                  <a:moveTo>
                    <a:pt x="3617" y="1"/>
                  </a:moveTo>
                  <a:cubicBezTo>
                    <a:pt x="3391" y="202"/>
                    <a:pt x="3181" y="369"/>
                    <a:pt x="3023" y="448"/>
                  </a:cubicBezTo>
                  <a:cubicBezTo>
                    <a:pt x="2528" y="701"/>
                    <a:pt x="1638" y="697"/>
                    <a:pt x="815" y="780"/>
                  </a:cubicBezTo>
                  <a:lnTo>
                    <a:pt x="0" y="871"/>
                  </a:lnTo>
                  <a:cubicBezTo>
                    <a:pt x="0" y="871"/>
                    <a:pt x="59" y="950"/>
                    <a:pt x="142" y="1081"/>
                  </a:cubicBezTo>
                  <a:cubicBezTo>
                    <a:pt x="554" y="1081"/>
                    <a:pt x="1745" y="1073"/>
                    <a:pt x="2429" y="1018"/>
                  </a:cubicBezTo>
                  <a:cubicBezTo>
                    <a:pt x="3260" y="950"/>
                    <a:pt x="3957" y="258"/>
                    <a:pt x="3957" y="258"/>
                  </a:cubicBezTo>
                  <a:lnTo>
                    <a:pt x="36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351;p62">
              <a:extLst>
                <a:ext uri="{FF2B5EF4-FFF2-40B4-BE49-F238E27FC236}">
                  <a16:creationId xmlns:a16="http://schemas.microsoft.com/office/drawing/2014/main" id="{17F8871A-202F-4BCB-9CA0-099F31311307}"/>
                </a:ext>
              </a:extLst>
            </p:cNvPr>
            <p:cNvSpPr/>
            <p:nvPr/>
          </p:nvSpPr>
          <p:spPr>
            <a:xfrm>
              <a:off x="4369725" y="3853275"/>
              <a:ext cx="32975" cy="81150"/>
            </a:xfrm>
            <a:custGeom>
              <a:avLst/>
              <a:gdLst/>
              <a:ahLst/>
              <a:cxnLst/>
              <a:rect l="l" t="t" r="r" b="b"/>
              <a:pathLst>
                <a:path w="1319" h="3246" extrusionOk="0">
                  <a:moveTo>
                    <a:pt x="998" y="0"/>
                  </a:moveTo>
                  <a:cubicBezTo>
                    <a:pt x="638" y="1144"/>
                    <a:pt x="483" y="2561"/>
                    <a:pt x="107" y="2940"/>
                  </a:cubicBezTo>
                  <a:lnTo>
                    <a:pt x="1" y="3067"/>
                  </a:lnTo>
                  <a:lnTo>
                    <a:pt x="464" y="3245"/>
                  </a:lnTo>
                  <a:cubicBezTo>
                    <a:pt x="464" y="3245"/>
                    <a:pt x="824" y="2240"/>
                    <a:pt x="998" y="1421"/>
                  </a:cubicBezTo>
                  <a:cubicBezTo>
                    <a:pt x="1077" y="1041"/>
                    <a:pt x="1207" y="547"/>
                    <a:pt x="1318" y="115"/>
                  </a:cubicBezTo>
                  <a:cubicBezTo>
                    <a:pt x="1207" y="80"/>
                    <a:pt x="1097" y="40"/>
                    <a:pt x="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352;p62">
              <a:extLst>
                <a:ext uri="{FF2B5EF4-FFF2-40B4-BE49-F238E27FC236}">
                  <a16:creationId xmlns:a16="http://schemas.microsoft.com/office/drawing/2014/main" id="{7BC8EC76-5081-460D-86D6-07042EC2BC34}"/>
                </a:ext>
              </a:extLst>
            </p:cNvPr>
            <p:cNvSpPr/>
            <p:nvPr/>
          </p:nvSpPr>
          <p:spPr>
            <a:xfrm>
              <a:off x="4419875" y="3962000"/>
              <a:ext cx="61650" cy="97850"/>
            </a:xfrm>
            <a:custGeom>
              <a:avLst/>
              <a:gdLst/>
              <a:ahLst/>
              <a:cxnLst/>
              <a:rect l="l" t="t" r="r" b="b"/>
              <a:pathLst>
                <a:path w="2466" h="3914" extrusionOk="0">
                  <a:moveTo>
                    <a:pt x="1564" y="0"/>
                  </a:moveTo>
                  <a:cubicBezTo>
                    <a:pt x="1564" y="0"/>
                    <a:pt x="1243" y="969"/>
                    <a:pt x="871" y="1832"/>
                  </a:cubicBezTo>
                  <a:cubicBezTo>
                    <a:pt x="507" y="2687"/>
                    <a:pt x="1" y="3625"/>
                    <a:pt x="1" y="3625"/>
                  </a:cubicBezTo>
                  <a:lnTo>
                    <a:pt x="871" y="3913"/>
                  </a:lnTo>
                  <a:cubicBezTo>
                    <a:pt x="1338" y="3205"/>
                    <a:pt x="1722" y="2445"/>
                    <a:pt x="2015" y="1646"/>
                  </a:cubicBezTo>
                  <a:lnTo>
                    <a:pt x="2466" y="392"/>
                  </a:lnTo>
                  <a:lnTo>
                    <a:pt x="15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353;p62">
              <a:extLst>
                <a:ext uri="{FF2B5EF4-FFF2-40B4-BE49-F238E27FC236}">
                  <a16:creationId xmlns:a16="http://schemas.microsoft.com/office/drawing/2014/main" id="{68D7D006-CE22-49FB-905C-361E62632C6F}"/>
                </a:ext>
              </a:extLst>
            </p:cNvPr>
            <p:cNvSpPr/>
            <p:nvPr/>
          </p:nvSpPr>
          <p:spPr>
            <a:xfrm>
              <a:off x="4318575" y="3897100"/>
              <a:ext cx="107400" cy="93600"/>
            </a:xfrm>
            <a:custGeom>
              <a:avLst/>
              <a:gdLst/>
              <a:ahLst/>
              <a:cxnLst/>
              <a:rect l="l" t="t" r="r" b="b"/>
              <a:pathLst>
                <a:path w="4296" h="3744" extrusionOk="0">
                  <a:moveTo>
                    <a:pt x="1065" y="0"/>
                  </a:moveTo>
                  <a:lnTo>
                    <a:pt x="132" y="1544"/>
                  </a:lnTo>
                  <a:cubicBezTo>
                    <a:pt x="132" y="1544"/>
                    <a:pt x="1" y="2458"/>
                    <a:pt x="1022" y="2980"/>
                  </a:cubicBezTo>
                  <a:cubicBezTo>
                    <a:pt x="2039" y="3506"/>
                    <a:pt x="1734" y="3621"/>
                    <a:pt x="2153" y="3724"/>
                  </a:cubicBezTo>
                  <a:cubicBezTo>
                    <a:pt x="2210" y="3737"/>
                    <a:pt x="2272" y="3744"/>
                    <a:pt x="2339" y="3744"/>
                  </a:cubicBezTo>
                  <a:cubicBezTo>
                    <a:pt x="3081" y="3744"/>
                    <a:pt x="4295" y="2909"/>
                    <a:pt x="2668" y="1227"/>
                  </a:cubicBezTo>
                  <a:cubicBezTo>
                    <a:pt x="1738" y="1057"/>
                    <a:pt x="1065" y="0"/>
                    <a:pt x="1065"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354;p62">
              <a:extLst>
                <a:ext uri="{FF2B5EF4-FFF2-40B4-BE49-F238E27FC236}">
                  <a16:creationId xmlns:a16="http://schemas.microsoft.com/office/drawing/2014/main" id="{3D6E6E54-1D4F-4BE1-BC28-959697DDC385}"/>
                </a:ext>
              </a:extLst>
            </p:cNvPr>
            <p:cNvSpPr/>
            <p:nvPr/>
          </p:nvSpPr>
          <p:spPr>
            <a:xfrm>
              <a:off x="4256575" y="3863700"/>
              <a:ext cx="118825" cy="109100"/>
            </a:xfrm>
            <a:custGeom>
              <a:avLst/>
              <a:gdLst/>
              <a:ahLst/>
              <a:cxnLst/>
              <a:rect l="l" t="t" r="r" b="b"/>
              <a:pathLst>
                <a:path w="4753" h="4364" extrusionOk="0">
                  <a:moveTo>
                    <a:pt x="2053" y="1"/>
                  </a:moveTo>
                  <a:cubicBezTo>
                    <a:pt x="1589" y="1"/>
                    <a:pt x="1110" y="224"/>
                    <a:pt x="673" y="798"/>
                  </a:cubicBezTo>
                  <a:cubicBezTo>
                    <a:pt x="352" y="1222"/>
                    <a:pt x="0" y="1815"/>
                    <a:pt x="859" y="3129"/>
                  </a:cubicBezTo>
                  <a:cubicBezTo>
                    <a:pt x="1398" y="3952"/>
                    <a:pt x="2229" y="4364"/>
                    <a:pt x="3033" y="4364"/>
                  </a:cubicBezTo>
                  <a:cubicBezTo>
                    <a:pt x="3191" y="4364"/>
                    <a:pt x="3348" y="4348"/>
                    <a:pt x="3502" y="4316"/>
                  </a:cubicBezTo>
                  <a:cubicBezTo>
                    <a:pt x="4202" y="4173"/>
                    <a:pt x="4752" y="2856"/>
                    <a:pt x="4250" y="1716"/>
                  </a:cubicBezTo>
                  <a:cubicBezTo>
                    <a:pt x="3908" y="951"/>
                    <a:pt x="3012" y="1"/>
                    <a:pt x="205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355;p62">
              <a:extLst>
                <a:ext uri="{FF2B5EF4-FFF2-40B4-BE49-F238E27FC236}">
                  <a16:creationId xmlns:a16="http://schemas.microsoft.com/office/drawing/2014/main" id="{F95B13F7-8A2C-4CDC-A0BA-79E91D243F5C}"/>
                </a:ext>
              </a:extLst>
            </p:cNvPr>
            <p:cNvSpPr/>
            <p:nvPr/>
          </p:nvSpPr>
          <p:spPr>
            <a:xfrm>
              <a:off x="4240725" y="3847950"/>
              <a:ext cx="131700" cy="75275"/>
            </a:xfrm>
            <a:custGeom>
              <a:avLst/>
              <a:gdLst/>
              <a:ahLst/>
              <a:cxnLst/>
              <a:rect l="l" t="t" r="r" b="b"/>
              <a:pathLst>
                <a:path w="5268" h="3011" extrusionOk="0">
                  <a:moveTo>
                    <a:pt x="2557" y="1"/>
                  </a:moveTo>
                  <a:cubicBezTo>
                    <a:pt x="1694" y="1"/>
                    <a:pt x="769" y="549"/>
                    <a:pt x="381" y="1357"/>
                  </a:cubicBezTo>
                  <a:cubicBezTo>
                    <a:pt x="1" y="2148"/>
                    <a:pt x="1057" y="2900"/>
                    <a:pt x="1057" y="2900"/>
                  </a:cubicBezTo>
                  <a:cubicBezTo>
                    <a:pt x="1057" y="2900"/>
                    <a:pt x="1493" y="1836"/>
                    <a:pt x="1952" y="1579"/>
                  </a:cubicBezTo>
                  <a:cubicBezTo>
                    <a:pt x="2228" y="1425"/>
                    <a:pt x="2602" y="1296"/>
                    <a:pt x="2951" y="1296"/>
                  </a:cubicBezTo>
                  <a:cubicBezTo>
                    <a:pt x="3188" y="1296"/>
                    <a:pt x="3414" y="1355"/>
                    <a:pt x="3590" y="1507"/>
                  </a:cubicBezTo>
                  <a:cubicBezTo>
                    <a:pt x="4464" y="2255"/>
                    <a:pt x="4939" y="2841"/>
                    <a:pt x="5267" y="3011"/>
                  </a:cubicBezTo>
                  <a:cubicBezTo>
                    <a:pt x="5267" y="3011"/>
                    <a:pt x="5173" y="2239"/>
                    <a:pt x="5082" y="1737"/>
                  </a:cubicBezTo>
                  <a:cubicBezTo>
                    <a:pt x="4963" y="1092"/>
                    <a:pt x="3677" y="115"/>
                    <a:pt x="2767" y="12"/>
                  </a:cubicBezTo>
                  <a:cubicBezTo>
                    <a:pt x="2697" y="4"/>
                    <a:pt x="2627" y="1"/>
                    <a:pt x="2557" y="1"/>
                  </a:cubicBezTo>
                  <a:close/>
                </a:path>
              </a:pathLst>
            </a:custGeom>
            <a:solidFill>
              <a:srgbClr val="3A171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356;p62">
              <a:extLst>
                <a:ext uri="{FF2B5EF4-FFF2-40B4-BE49-F238E27FC236}">
                  <a16:creationId xmlns:a16="http://schemas.microsoft.com/office/drawing/2014/main" id="{F6392C26-4896-4E34-B28B-B881BEF5479D}"/>
                </a:ext>
              </a:extLst>
            </p:cNvPr>
            <p:cNvSpPr/>
            <p:nvPr/>
          </p:nvSpPr>
          <p:spPr>
            <a:xfrm>
              <a:off x="4335950" y="3881925"/>
              <a:ext cx="20250" cy="30425"/>
            </a:xfrm>
            <a:custGeom>
              <a:avLst/>
              <a:gdLst/>
              <a:ahLst/>
              <a:cxnLst/>
              <a:rect l="l" t="t" r="r" b="b"/>
              <a:pathLst>
                <a:path w="810" h="1217" extrusionOk="0">
                  <a:moveTo>
                    <a:pt x="262" y="1"/>
                  </a:moveTo>
                  <a:cubicBezTo>
                    <a:pt x="1" y="1"/>
                    <a:pt x="89" y="607"/>
                    <a:pt x="89" y="607"/>
                  </a:cubicBezTo>
                  <a:lnTo>
                    <a:pt x="770" y="1217"/>
                  </a:lnTo>
                  <a:cubicBezTo>
                    <a:pt x="770" y="1217"/>
                    <a:pt x="810" y="247"/>
                    <a:pt x="390" y="38"/>
                  </a:cubicBezTo>
                  <a:cubicBezTo>
                    <a:pt x="340" y="12"/>
                    <a:pt x="298" y="1"/>
                    <a:pt x="26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357;p62">
              <a:extLst>
                <a:ext uri="{FF2B5EF4-FFF2-40B4-BE49-F238E27FC236}">
                  <a16:creationId xmlns:a16="http://schemas.microsoft.com/office/drawing/2014/main" id="{5EA73A1B-A1F9-4050-9573-04394588A3F8}"/>
                </a:ext>
              </a:extLst>
            </p:cNvPr>
            <p:cNvSpPr/>
            <p:nvPr/>
          </p:nvSpPr>
          <p:spPr>
            <a:xfrm>
              <a:off x="4033200" y="3833575"/>
              <a:ext cx="115375" cy="110225"/>
            </a:xfrm>
            <a:custGeom>
              <a:avLst/>
              <a:gdLst/>
              <a:ahLst/>
              <a:cxnLst/>
              <a:rect l="l" t="t" r="r" b="b"/>
              <a:pathLst>
                <a:path w="4615" h="4409" extrusionOk="0">
                  <a:moveTo>
                    <a:pt x="2901" y="1"/>
                  </a:moveTo>
                  <a:cubicBezTo>
                    <a:pt x="2542" y="1"/>
                    <a:pt x="2426" y="635"/>
                    <a:pt x="2426" y="955"/>
                  </a:cubicBezTo>
                  <a:cubicBezTo>
                    <a:pt x="2426" y="1000"/>
                    <a:pt x="2409" y="1020"/>
                    <a:pt x="2379" y="1020"/>
                  </a:cubicBezTo>
                  <a:cubicBezTo>
                    <a:pt x="2168" y="1020"/>
                    <a:pt x="1311" y="83"/>
                    <a:pt x="856" y="83"/>
                  </a:cubicBezTo>
                  <a:cubicBezTo>
                    <a:pt x="846" y="83"/>
                    <a:pt x="837" y="83"/>
                    <a:pt x="828" y="84"/>
                  </a:cubicBezTo>
                  <a:cubicBezTo>
                    <a:pt x="317" y="128"/>
                    <a:pt x="1" y="579"/>
                    <a:pt x="16" y="1552"/>
                  </a:cubicBezTo>
                  <a:cubicBezTo>
                    <a:pt x="32" y="2526"/>
                    <a:pt x="626" y="3301"/>
                    <a:pt x="1540" y="3697"/>
                  </a:cubicBezTo>
                  <a:lnTo>
                    <a:pt x="3178" y="4409"/>
                  </a:lnTo>
                  <a:lnTo>
                    <a:pt x="4614" y="3388"/>
                  </a:lnTo>
                  <a:cubicBezTo>
                    <a:pt x="4614" y="3388"/>
                    <a:pt x="4298" y="2973"/>
                    <a:pt x="4009" y="2541"/>
                  </a:cubicBezTo>
                  <a:cubicBezTo>
                    <a:pt x="3716" y="2110"/>
                    <a:pt x="3589" y="294"/>
                    <a:pt x="3083" y="49"/>
                  </a:cubicBezTo>
                  <a:cubicBezTo>
                    <a:pt x="3016" y="16"/>
                    <a:pt x="2956" y="1"/>
                    <a:pt x="2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358;p62">
              <a:extLst>
                <a:ext uri="{FF2B5EF4-FFF2-40B4-BE49-F238E27FC236}">
                  <a16:creationId xmlns:a16="http://schemas.microsoft.com/office/drawing/2014/main" id="{177A2B07-7E48-453D-AD58-BF71150620FA}"/>
                </a:ext>
              </a:extLst>
            </p:cNvPr>
            <p:cNvSpPr/>
            <p:nvPr/>
          </p:nvSpPr>
          <p:spPr>
            <a:xfrm>
              <a:off x="4107300" y="3907875"/>
              <a:ext cx="46025" cy="42275"/>
            </a:xfrm>
            <a:custGeom>
              <a:avLst/>
              <a:gdLst/>
              <a:ahLst/>
              <a:cxnLst/>
              <a:rect l="l" t="t" r="r" b="b"/>
              <a:pathLst>
                <a:path w="1841" h="1691" extrusionOk="0">
                  <a:moveTo>
                    <a:pt x="1346" y="1"/>
                  </a:moveTo>
                  <a:cubicBezTo>
                    <a:pt x="1346" y="1"/>
                    <a:pt x="257" y="416"/>
                    <a:pt x="0" y="1350"/>
                  </a:cubicBezTo>
                  <a:lnTo>
                    <a:pt x="432" y="1690"/>
                  </a:lnTo>
                  <a:cubicBezTo>
                    <a:pt x="432" y="1690"/>
                    <a:pt x="708" y="1168"/>
                    <a:pt x="1053" y="931"/>
                  </a:cubicBezTo>
                  <a:cubicBezTo>
                    <a:pt x="1520" y="614"/>
                    <a:pt x="1840" y="614"/>
                    <a:pt x="1840" y="614"/>
                  </a:cubicBezTo>
                  <a:lnTo>
                    <a:pt x="13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359;p62">
              <a:extLst>
                <a:ext uri="{FF2B5EF4-FFF2-40B4-BE49-F238E27FC236}">
                  <a16:creationId xmlns:a16="http://schemas.microsoft.com/office/drawing/2014/main" id="{DD6AB53E-683D-4F41-A708-AA4D14C4212C}"/>
                </a:ext>
              </a:extLst>
            </p:cNvPr>
            <p:cNvSpPr/>
            <p:nvPr/>
          </p:nvSpPr>
          <p:spPr>
            <a:xfrm>
              <a:off x="4156150" y="3697000"/>
              <a:ext cx="146425" cy="76625"/>
            </a:xfrm>
            <a:custGeom>
              <a:avLst/>
              <a:gdLst/>
              <a:ahLst/>
              <a:cxnLst/>
              <a:rect l="l" t="t" r="r" b="b"/>
              <a:pathLst>
                <a:path w="5857" h="3065" extrusionOk="0">
                  <a:moveTo>
                    <a:pt x="2318" y="0"/>
                  </a:moveTo>
                  <a:cubicBezTo>
                    <a:pt x="1644" y="0"/>
                    <a:pt x="865" y="307"/>
                    <a:pt x="495" y="708"/>
                  </a:cubicBezTo>
                  <a:cubicBezTo>
                    <a:pt x="21" y="1218"/>
                    <a:pt x="1" y="1919"/>
                    <a:pt x="689" y="2433"/>
                  </a:cubicBezTo>
                  <a:cubicBezTo>
                    <a:pt x="1332" y="2916"/>
                    <a:pt x="2051" y="3064"/>
                    <a:pt x="2723" y="3064"/>
                  </a:cubicBezTo>
                  <a:cubicBezTo>
                    <a:pt x="2767" y="3064"/>
                    <a:pt x="2810" y="3063"/>
                    <a:pt x="2854" y="3062"/>
                  </a:cubicBezTo>
                  <a:cubicBezTo>
                    <a:pt x="3562" y="3042"/>
                    <a:pt x="5501" y="2864"/>
                    <a:pt x="5501" y="2864"/>
                  </a:cubicBezTo>
                  <a:lnTo>
                    <a:pt x="5857" y="1226"/>
                  </a:lnTo>
                  <a:cubicBezTo>
                    <a:pt x="5857" y="1226"/>
                    <a:pt x="3590" y="328"/>
                    <a:pt x="2854" y="79"/>
                  </a:cubicBezTo>
                  <a:cubicBezTo>
                    <a:pt x="2691" y="25"/>
                    <a:pt x="2509" y="0"/>
                    <a:pt x="23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360;p62">
              <a:extLst>
                <a:ext uri="{FF2B5EF4-FFF2-40B4-BE49-F238E27FC236}">
                  <a16:creationId xmlns:a16="http://schemas.microsoft.com/office/drawing/2014/main" id="{313E381C-8400-4E30-9F9D-F1674B1DD1FA}"/>
                </a:ext>
              </a:extLst>
            </p:cNvPr>
            <p:cNvSpPr/>
            <p:nvPr/>
          </p:nvSpPr>
          <p:spPr>
            <a:xfrm>
              <a:off x="4282975" y="3723200"/>
              <a:ext cx="22975" cy="46225"/>
            </a:xfrm>
            <a:custGeom>
              <a:avLst/>
              <a:gdLst/>
              <a:ahLst/>
              <a:cxnLst/>
              <a:rect l="l" t="t" r="r" b="b"/>
              <a:pathLst>
                <a:path w="919" h="1849" extrusionOk="0">
                  <a:moveTo>
                    <a:pt x="337" y="0"/>
                  </a:moveTo>
                  <a:cubicBezTo>
                    <a:pt x="337" y="0"/>
                    <a:pt x="115" y="455"/>
                    <a:pt x="60" y="871"/>
                  </a:cubicBezTo>
                  <a:cubicBezTo>
                    <a:pt x="1" y="1294"/>
                    <a:pt x="60" y="1848"/>
                    <a:pt x="60" y="1848"/>
                  </a:cubicBezTo>
                  <a:lnTo>
                    <a:pt x="614" y="1848"/>
                  </a:lnTo>
                  <a:cubicBezTo>
                    <a:pt x="614" y="1848"/>
                    <a:pt x="570" y="1353"/>
                    <a:pt x="685" y="962"/>
                  </a:cubicBezTo>
                  <a:cubicBezTo>
                    <a:pt x="800" y="570"/>
                    <a:pt x="918" y="178"/>
                    <a:pt x="918" y="178"/>
                  </a:cubicBezTo>
                  <a:lnTo>
                    <a:pt x="3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361;p62">
              <a:extLst>
                <a:ext uri="{FF2B5EF4-FFF2-40B4-BE49-F238E27FC236}">
                  <a16:creationId xmlns:a16="http://schemas.microsoft.com/office/drawing/2014/main" id="{707DC610-1E46-4D23-AA98-578CDC815830}"/>
                </a:ext>
              </a:extLst>
            </p:cNvPr>
            <p:cNvSpPr/>
            <p:nvPr/>
          </p:nvSpPr>
          <p:spPr>
            <a:xfrm>
              <a:off x="5041200" y="4019900"/>
              <a:ext cx="150375" cy="70850"/>
            </a:xfrm>
            <a:custGeom>
              <a:avLst/>
              <a:gdLst/>
              <a:ahLst/>
              <a:cxnLst/>
              <a:rect l="l" t="t" r="r" b="b"/>
              <a:pathLst>
                <a:path w="6015" h="2834" extrusionOk="0">
                  <a:moveTo>
                    <a:pt x="933" y="0"/>
                  </a:moveTo>
                  <a:cubicBezTo>
                    <a:pt x="482" y="0"/>
                    <a:pt x="147" y="19"/>
                    <a:pt x="147" y="19"/>
                  </a:cubicBezTo>
                  <a:cubicBezTo>
                    <a:pt x="147" y="19"/>
                    <a:pt x="416" y="493"/>
                    <a:pt x="313" y="901"/>
                  </a:cubicBezTo>
                  <a:cubicBezTo>
                    <a:pt x="254" y="1142"/>
                    <a:pt x="147" y="1376"/>
                    <a:pt x="1" y="1582"/>
                  </a:cubicBezTo>
                  <a:cubicBezTo>
                    <a:pt x="626" y="2017"/>
                    <a:pt x="1346" y="2302"/>
                    <a:pt x="2098" y="2412"/>
                  </a:cubicBezTo>
                  <a:cubicBezTo>
                    <a:pt x="3078" y="2565"/>
                    <a:pt x="4204" y="2833"/>
                    <a:pt x="4823" y="2833"/>
                  </a:cubicBezTo>
                  <a:cubicBezTo>
                    <a:pt x="5007" y="2833"/>
                    <a:pt x="5146" y="2810"/>
                    <a:pt x="5223" y="2753"/>
                  </a:cubicBezTo>
                  <a:cubicBezTo>
                    <a:pt x="5564" y="2507"/>
                    <a:pt x="6015" y="1692"/>
                    <a:pt x="5576" y="1071"/>
                  </a:cubicBezTo>
                  <a:cubicBezTo>
                    <a:pt x="5136" y="454"/>
                    <a:pt x="3158" y="268"/>
                    <a:pt x="2790" y="169"/>
                  </a:cubicBezTo>
                  <a:cubicBezTo>
                    <a:pt x="2293" y="31"/>
                    <a:pt x="1516" y="0"/>
                    <a:pt x="9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362;p62">
              <a:extLst>
                <a:ext uri="{FF2B5EF4-FFF2-40B4-BE49-F238E27FC236}">
                  <a16:creationId xmlns:a16="http://schemas.microsoft.com/office/drawing/2014/main" id="{83165226-C33E-467D-B327-0E61D9040A5B}"/>
                </a:ext>
              </a:extLst>
            </p:cNvPr>
            <p:cNvSpPr/>
            <p:nvPr/>
          </p:nvSpPr>
          <p:spPr>
            <a:xfrm>
              <a:off x="5022300" y="4028025"/>
              <a:ext cx="35950" cy="22125"/>
            </a:xfrm>
            <a:custGeom>
              <a:avLst/>
              <a:gdLst/>
              <a:ahLst/>
              <a:cxnLst/>
              <a:rect l="l" t="t" r="r" b="b"/>
              <a:pathLst>
                <a:path w="1438" h="885" extrusionOk="0">
                  <a:moveTo>
                    <a:pt x="505" y="1"/>
                  </a:moveTo>
                  <a:cubicBezTo>
                    <a:pt x="250" y="1"/>
                    <a:pt x="1" y="68"/>
                    <a:pt x="1" y="331"/>
                  </a:cubicBezTo>
                  <a:cubicBezTo>
                    <a:pt x="1" y="865"/>
                    <a:pt x="966" y="885"/>
                    <a:pt x="966" y="885"/>
                  </a:cubicBezTo>
                  <a:cubicBezTo>
                    <a:pt x="966" y="885"/>
                    <a:pt x="1437" y="513"/>
                    <a:pt x="1049" y="77"/>
                  </a:cubicBezTo>
                  <a:cubicBezTo>
                    <a:pt x="1049" y="75"/>
                    <a:pt x="774" y="1"/>
                    <a:pt x="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363;p62">
              <a:extLst>
                <a:ext uri="{FF2B5EF4-FFF2-40B4-BE49-F238E27FC236}">
                  <a16:creationId xmlns:a16="http://schemas.microsoft.com/office/drawing/2014/main" id="{B6BF7E82-77BA-42CE-AFA2-C98474F0D02C}"/>
                </a:ext>
              </a:extLst>
            </p:cNvPr>
            <p:cNvSpPr/>
            <p:nvPr/>
          </p:nvSpPr>
          <p:spPr>
            <a:xfrm>
              <a:off x="5046450" y="4030050"/>
              <a:ext cx="98675" cy="38625"/>
            </a:xfrm>
            <a:custGeom>
              <a:avLst/>
              <a:gdLst/>
              <a:ahLst/>
              <a:cxnLst/>
              <a:rect l="l" t="t" r="r" b="b"/>
              <a:pathLst>
                <a:path w="3947" h="1545" extrusionOk="0">
                  <a:moveTo>
                    <a:pt x="83" y="0"/>
                  </a:moveTo>
                  <a:lnTo>
                    <a:pt x="0" y="804"/>
                  </a:lnTo>
                  <a:cubicBezTo>
                    <a:pt x="0" y="804"/>
                    <a:pt x="1801" y="1512"/>
                    <a:pt x="2671" y="1544"/>
                  </a:cubicBezTo>
                  <a:cubicBezTo>
                    <a:pt x="2689" y="1544"/>
                    <a:pt x="2706" y="1544"/>
                    <a:pt x="2723" y="1544"/>
                  </a:cubicBezTo>
                  <a:cubicBezTo>
                    <a:pt x="3705" y="1544"/>
                    <a:pt x="3946" y="672"/>
                    <a:pt x="2869" y="364"/>
                  </a:cubicBezTo>
                  <a:cubicBezTo>
                    <a:pt x="1998" y="119"/>
                    <a:pt x="83" y="0"/>
                    <a:pt x="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364;p62">
              <a:extLst>
                <a:ext uri="{FF2B5EF4-FFF2-40B4-BE49-F238E27FC236}">
                  <a16:creationId xmlns:a16="http://schemas.microsoft.com/office/drawing/2014/main" id="{94FA113F-BEE5-4454-91B6-EEAC7013FE7A}"/>
                </a:ext>
              </a:extLst>
            </p:cNvPr>
            <p:cNvSpPr/>
            <p:nvPr/>
          </p:nvSpPr>
          <p:spPr>
            <a:xfrm>
              <a:off x="5072950" y="4030050"/>
              <a:ext cx="18225" cy="38700"/>
            </a:xfrm>
            <a:custGeom>
              <a:avLst/>
              <a:gdLst/>
              <a:ahLst/>
              <a:cxnLst/>
              <a:rect l="l" t="t" r="r" b="b"/>
              <a:pathLst>
                <a:path w="729" h="1548" extrusionOk="0">
                  <a:moveTo>
                    <a:pt x="317" y="0"/>
                  </a:moveTo>
                  <a:cubicBezTo>
                    <a:pt x="313" y="261"/>
                    <a:pt x="274" y="519"/>
                    <a:pt x="195" y="772"/>
                  </a:cubicBezTo>
                  <a:lnTo>
                    <a:pt x="1" y="1409"/>
                  </a:lnTo>
                  <a:lnTo>
                    <a:pt x="365" y="1547"/>
                  </a:lnTo>
                  <a:cubicBezTo>
                    <a:pt x="511" y="1322"/>
                    <a:pt x="614" y="1069"/>
                    <a:pt x="661" y="804"/>
                  </a:cubicBezTo>
                  <a:cubicBezTo>
                    <a:pt x="705" y="538"/>
                    <a:pt x="729" y="269"/>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365;p62">
              <a:extLst>
                <a:ext uri="{FF2B5EF4-FFF2-40B4-BE49-F238E27FC236}">
                  <a16:creationId xmlns:a16="http://schemas.microsoft.com/office/drawing/2014/main" id="{B5FBD0E8-6340-459B-B39A-234AA03E255B}"/>
                </a:ext>
              </a:extLst>
            </p:cNvPr>
            <p:cNvSpPr/>
            <p:nvPr/>
          </p:nvSpPr>
          <p:spPr>
            <a:xfrm>
              <a:off x="5095025" y="4030850"/>
              <a:ext cx="19900" cy="43525"/>
            </a:xfrm>
            <a:custGeom>
              <a:avLst/>
              <a:gdLst/>
              <a:ahLst/>
              <a:cxnLst/>
              <a:rect l="l" t="t" r="r" b="b"/>
              <a:pathLst>
                <a:path w="796" h="1741" extrusionOk="0">
                  <a:moveTo>
                    <a:pt x="388" y="0"/>
                  </a:moveTo>
                  <a:cubicBezTo>
                    <a:pt x="415" y="293"/>
                    <a:pt x="388" y="590"/>
                    <a:pt x="313" y="871"/>
                  </a:cubicBezTo>
                  <a:cubicBezTo>
                    <a:pt x="237" y="1128"/>
                    <a:pt x="131" y="1373"/>
                    <a:pt x="0" y="1603"/>
                  </a:cubicBezTo>
                  <a:lnTo>
                    <a:pt x="360" y="1741"/>
                  </a:lnTo>
                  <a:cubicBezTo>
                    <a:pt x="360" y="1741"/>
                    <a:pt x="657" y="1235"/>
                    <a:pt x="728" y="807"/>
                  </a:cubicBezTo>
                  <a:cubicBezTo>
                    <a:pt x="772" y="542"/>
                    <a:pt x="795" y="273"/>
                    <a:pt x="7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366;p62">
              <a:extLst>
                <a:ext uri="{FF2B5EF4-FFF2-40B4-BE49-F238E27FC236}">
                  <a16:creationId xmlns:a16="http://schemas.microsoft.com/office/drawing/2014/main" id="{CF4A36C4-C429-4753-ACC4-22640CE055CD}"/>
                </a:ext>
              </a:extLst>
            </p:cNvPr>
            <p:cNvSpPr/>
            <p:nvPr/>
          </p:nvSpPr>
          <p:spPr>
            <a:xfrm>
              <a:off x="5019725" y="4200525"/>
              <a:ext cx="152375" cy="67325"/>
            </a:xfrm>
            <a:custGeom>
              <a:avLst/>
              <a:gdLst/>
              <a:ahLst/>
              <a:cxnLst/>
              <a:rect l="l" t="t" r="r" b="b"/>
              <a:pathLst>
                <a:path w="6095" h="2693" extrusionOk="0">
                  <a:moveTo>
                    <a:pt x="1718" y="1"/>
                  </a:moveTo>
                  <a:cubicBezTo>
                    <a:pt x="1269" y="1"/>
                    <a:pt x="821" y="63"/>
                    <a:pt x="385" y="185"/>
                  </a:cubicBezTo>
                  <a:cubicBezTo>
                    <a:pt x="456" y="422"/>
                    <a:pt x="480" y="676"/>
                    <a:pt x="456" y="925"/>
                  </a:cubicBezTo>
                  <a:cubicBezTo>
                    <a:pt x="416" y="1340"/>
                    <a:pt x="1" y="1700"/>
                    <a:pt x="1" y="1700"/>
                  </a:cubicBezTo>
                  <a:cubicBezTo>
                    <a:pt x="1" y="1700"/>
                    <a:pt x="1631" y="2373"/>
                    <a:pt x="2549" y="2440"/>
                  </a:cubicBezTo>
                  <a:cubicBezTo>
                    <a:pt x="2811" y="2459"/>
                    <a:pt x="3805" y="2692"/>
                    <a:pt x="4602" y="2692"/>
                  </a:cubicBezTo>
                  <a:cubicBezTo>
                    <a:pt x="4963" y="2692"/>
                    <a:pt x="5284" y="2644"/>
                    <a:pt x="5477" y="2508"/>
                  </a:cubicBezTo>
                  <a:cubicBezTo>
                    <a:pt x="6094" y="2068"/>
                    <a:pt x="5944" y="1142"/>
                    <a:pt x="5703" y="802"/>
                  </a:cubicBezTo>
                  <a:cubicBezTo>
                    <a:pt x="5461" y="462"/>
                    <a:pt x="3902" y="327"/>
                    <a:pt x="2640" y="90"/>
                  </a:cubicBezTo>
                  <a:cubicBezTo>
                    <a:pt x="2335" y="30"/>
                    <a:pt x="2026" y="1"/>
                    <a:pt x="17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367;p62">
              <a:extLst>
                <a:ext uri="{FF2B5EF4-FFF2-40B4-BE49-F238E27FC236}">
                  <a16:creationId xmlns:a16="http://schemas.microsoft.com/office/drawing/2014/main" id="{182A10FB-9701-41AE-8AA1-21DE12B6DA94}"/>
                </a:ext>
              </a:extLst>
            </p:cNvPr>
            <p:cNvSpPr/>
            <p:nvPr/>
          </p:nvSpPr>
          <p:spPr>
            <a:xfrm>
              <a:off x="4999525" y="4213250"/>
              <a:ext cx="39725" cy="21900"/>
            </a:xfrm>
            <a:custGeom>
              <a:avLst/>
              <a:gdLst/>
              <a:ahLst/>
              <a:cxnLst/>
              <a:rect l="l" t="t" r="r" b="b"/>
              <a:pathLst>
                <a:path w="1589" h="876" extrusionOk="0">
                  <a:moveTo>
                    <a:pt x="715" y="1"/>
                  </a:moveTo>
                  <a:cubicBezTo>
                    <a:pt x="485" y="1"/>
                    <a:pt x="253" y="63"/>
                    <a:pt x="172" y="293"/>
                  </a:cubicBezTo>
                  <a:cubicBezTo>
                    <a:pt x="1" y="776"/>
                    <a:pt x="991" y="875"/>
                    <a:pt x="1076" y="875"/>
                  </a:cubicBezTo>
                  <a:cubicBezTo>
                    <a:pt x="1080" y="875"/>
                    <a:pt x="1082" y="875"/>
                    <a:pt x="1082" y="875"/>
                  </a:cubicBezTo>
                  <a:cubicBezTo>
                    <a:pt x="1588" y="594"/>
                    <a:pt x="1264" y="91"/>
                    <a:pt x="1264" y="91"/>
                  </a:cubicBezTo>
                  <a:cubicBezTo>
                    <a:pt x="1264" y="91"/>
                    <a:pt x="991" y="1"/>
                    <a:pt x="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368;p62">
              <a:extLst>
                <a:ext uri="{FF2B5EF4-FFF2-40B4-BE49-F238E27FC236}">
                  <a16:creationId xmlns:a16="http://schemas.microsoft.com/office/drawing/2014/main" id="{724A772F-410B-470C-8091-B85E0339AB0D}"/>
                </a:ext>
              </a:extLst>
            </p:cNvPr>
            <p:cNvSpPr/>
            <p:nvPr/>
          </p:nvSpPr>
          <p:spPr>
            <a:xfrm>
              <a:off x="5026550" y="4215275"/>
              <a:ext cx="97325" cy="34475"/>
            </a:xfrm>
            <a:custGeom>
              <a:avLst/>
              <a:gdLst/>
              <a:ahLst/>
              <a:cxnLst/>
              <a:rect l="l" t="t" r="r" b="b"/>
              <a:pathLst>
                <a:path w="3893" h="1379" extrusionOk="0">
                  <a:moveTo>
                    <a:pt x="810" y="0"/>
                  </a:moveTo>
                  <a:cubicBezTo>
                    <a:pt x="441" y="0"/>
                    <a:pt x="183" y="10"/>
                    <a:pt x="183" y="10"/>
                  </a:cubicBezTo>
                  <a:lnTo>
                    <a:pt x="1" y="794"/>
                  </a:lnTo>
                  <a:cubicBezTo>
                    <a:pt x="1" y="794"/>
                    <a:pt x="1841" y="1320"/>
                    <a:pt x="2743" y="1376"/>
                  </a:cubicBezTo>
                  <a:cubicBezTo>
                    <a:pt x="2782" y="1378"/>
                    <a:pt x="2820" y="1379"/>
                    <a:pt x="2857" y="1379"/>
                  </a:cubicBezTo>
                  <a:cubicBezTo>
                    <a:pt x="3884" y="1379"/>
                    <a:pt x="3893" y="494"/>
                    <a:pt x="2953" y="196"/>
                  </a:cubicBezTo>
                  <a:cubicBezTo>
                    <a:pt x="2423" y="31"/>
                    <a:pt x="1450" y="0"/>
                    <a:pt x="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369;p62">
              <a:extLst>
                <a:ext uri="{FF2B5EF4-FFF2-40B4-BE49-F238E27FC236}">
                  <a16:creationId xmlns:a16="http://schemas.microsoft.com/office/drawing/2014/main" id="{5D1C134B-A1A9-47EA-8A3F-C015C50D900C}"/>
                </a:ext>
              </a:extLst>
            </p:cNvPr>
            <p:cNvSpPr/>
            <p:nvPr/>
          </p:nvSpPr>
          <p:spPr>
            <a:xfrm>
              <a:off x="5057025" y="4209775"/>
              <a:ext cx="15750" cy="39500"/>
            </a:xfrm>
            <a:custGeom>
              <a:avLst/>
              <a:gdLst/>
              <a:ahLst/>
              <a:cxnLst/>
              <a:rect l="l" t="t" r="r" b="b"/>
              <a:pathLst>
                <a:path w="630" h="1580" extrusionOk="0">
                  <a:moveTo>
                    <a:pt x="555" y="1"/>
                  </a:moveTo>
                  <a:lnTo>
                    <a:pt x="163" y="13"/>
                  </a:lnTo>
                  <a:cubicBezTo>
                    <a:pt x="163" y="13"/>
                    <a:pt x="159" y="230"/>
                    <a:pt x="139" y="674"/>
                  </a:cubicBezTo>
                  <a:cubicBezTo>
                    <a:pt x="131" y="935"/>
                    <a:pt x="84" y="1196"/>
                    <a:pt x="1" y="1445"/>
                  </a:cubicBezTo>
                  <a:lnTo>
                    <a:pt x="380" y="1580"/>
                  </a:lnTo>
                  <a:cubicBezTo>
                    <a:pt x="475" y="1326"/>
                    <a:pt x="543" y="1061"/>
                    <a:pt x="590" y="796"/>
                  </a:cubicBezTo>
                  <a:cubicBezTo>
                    <a:pt x="630" y="531"/>
                    <a:pt x="618" y="262"/>
                    <a:pt x="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370;p62">
              <a:extLst>
                <a:ext uri="{FF2B5EF4-FFF2-40B4-BE49-F238E27FC236}">
                  <a16:creationId xmlns:a16="http://schemas.microsoft.com/office/drawing/2014/main" id="{A742B7CF-1A7B-4EF2-B103-CBC046B4525B}"/>
                </a:ext>
              </a:extLst>
            </p:cNvPr>
            <p:cNvSpPr/>
            <p:nvPr/>
          </p:nvSpPr>
          <p:spPr>
            <a:xfrm>
              <a:off x="5079675" y="4211675"/>
              <a:ext cx="16650" cy="44625"/>
            </a:xfrm>
            <a:custGeom>
              <a:avLst/>
              <a:gdLst/>
              <a:ahLst/>
              <a:cxnLst/>
              <a:rect l="l" t="t" r="r" b="b"/>
              <a:pathLst>
                <a:path w="666" h="1785" extrusionOk="0">
                  <a:moveTo>
                    <a:pt x="555" y="0"/>
                  </a:moveTo>
                  <a:lnTo>
                    <a:pt x="171" y="8"/>
                  </a:lnTo>
                  <a:cubicBezTo>
                    <a:pt x="218" y="273"/>
                    <a:pt x="234" y="538"/>
                    <a:pt x="222" y="807"/>
                  </a:cubicBezTo>
                  <a:cubicBezTo>
                    <a:pt x="202" y="1100"/>
                    <a:pt x="127" y="1385"/>
                    <a:pt x="1" y="1650"/>
                  </a:cubicBezTo>
                  <a:lnTo>
                    <a:pt x="388" y="1785"/>
                  </a:lnTo>
                  <a:cubicBezTo>
                    <a:pt x="479" y="1531"/>
                    <a:pt x="547" y="1270"/>
                    <a:pt x="594" y="1001"/>
                  </a:cubicBezTo>
                  <a:cubicBezTo>
                    <a:pt x="665" y="578"/>
                    <a:pt x="555" y="0"/>
                    <a:pt x="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371;p62">
              <a:extLst>
                <a:ext uri="{FF2B5EF4-FFF2-40B4-BE49-F238E27FC236}">
                  <a16:creationId xmlns:a16="http://schemas.microsoft.com/office/drawing/2014/main" id="{7FC3EF43-EB42-451D-9096-BF84B6CF04C4}"/>
                </a:ext>
              </a:extLst>
            </p:cNvPr>
            <p:cNvSpPr/>
            <p:nvPr/>
          </p:nvSpPr>
          <p:spPr>
            <a:xfrm>
              <a:off x="4864425" y="4022300"/>
              <a:ext cx="33750" cy="11650"/>
            </a:xfrm>
            <a:custGeom>
              <a:avLst/>
              <a:gdLst/>
              <a:ahLst/>
              <a:cxnLst/>
              <a:rect l="l" t="t" r="r" b="b"/>
              <a:pathLst>
                <a:path w="1350" h="466" extrusionOk="0">
                  <a:moveTo>
                    <a:pt x="159" y="1"/>
                  </a:moveTo>
                  <a:cubicBezTo>
                    <a:pt x="62" y="1"/>
                    <a:pt x="1" y="6"/>
                    <a:pt x="1" y="6"/>
                  </a:cubicBezTo>
                  <a:cubicBezTo>
                    <a:pt x="282" y="400"/>
                    <a:pt x="784" y="466"/>
                    <a:pt x="1090" y="466"/>
                  </a:cubicBezTo>
                  <a:cubicBezTo>
                    <a:pt x="1245" y="466"/>
                    <a:pt x="1350" y="449"/>
                    <a:pt x="1350" y="449"/>
                  </a:cubicBezTo>
                  <a:cubicBezTo>
                    <a:pt x="1350" y="449"/>
                    <a:pt x="1310" y="302"/>
                    <a:pt x="927" y="132"/>
                  </a:cubicBezTo>
                  <a:cubicBezTo>
                    <a:pt x="670" y="20"/>
                    <a:pt x="348" y="1"/>
                    <a:pt x="15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372;p62">
              <a:extLst>
                <a:ext uri="{FF2B5EF4-FFF2-40B4-BE49-F238E27FC236}">
                  <a16:creationId xmlns:a16="http://schemas.microsoft.com/office/drawing/2014/main" id="{5F36FD17-6B9C-436C-BD74-8A8A725A6432}"/>
                </a:ext>
              </a:extLst>
            </p:cNvPr>
            <p:cNvSpPr/>
            <p:nvPr/>
          </p:nvSpPr>
          <p:spPr>
            <a:xfrm>
              <a:off x="4852750" y="4184500"/>
              <a:ext cx="28525" cy="10475"/>
            </a:xfrm>
            <a:custGeom>
              <a:avLst/>
              <a:gdLst/>
              <a:ahLst/>
              <a:cxnLst/>
              <a:rect l="l" t="t" r="r" b="b"/>
              <a:pathLst>
                <a:path w="1141" h="419" extrusionOk="0">
                  <a:moveTo>
                    <a:pt x="407" y="1"/>
                  </a:moveTo>
                  <a:cubicBezTo>
                    <a:pt x="185" y="1"/>
                    <a:pt x="1" y="39"/>
                    <a:pt x="1" y="39"/>
                  </a:cubicBezTo>
                  <a:cubicBezTo>
                    <a:pt x="1" y="39"/>
                    <a:pt x="425" y="418"/>
                    <a:pt x="827" y="418"/>
                  </a:cubicBezTo>
                  <a:cubicBezTo>
                    <a:pt x="936" y="418"/>
                    <a:pt x="1043" y="390"/>
                    <a:pt x="1140" y="319"/>
                  </a:cubicBezTo>
                  <a:cubicBezTo>
                    <a:pt x="1020" y="59"/>
                    <a:pt x="684" y="1"/>
                    <a:pt x="407"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373;p62">
              <a:extLst>
                <a:ext uri="{FF2B5EF4-FFF2-40B4-BE49-F238E27FC236}">
                  <a16:creationId xmlns:a16="http://schemas.microsoft.com/office/drawing/2014/main" id="{DEED8D0A-B552-47D8-BD03-CED268547B46}"/>
                </a:ext>
              </a:extLst>
            </p:cNvPr>
            <p:cNvSpPr/>
            <p:nvPr/>
          </p:nvSpPr>
          <p:spPr>
            <a:xfrm>
              <a:off x="4563800" y="3973650"/>
              <a:ext cx="60775" cy="176800"/>
            </a:xfrm>
            <a:custGeom>
              <a:avLst/>
              <a:gdLst/>
              <a:ahLst/>
              <a:cxnLst/>
              <a:rect l="l" t="t" r="r" b="b"/>
              <a:pathLst>
                <a:path w="2431" h="7072" extrusionOk="0">
                  <a:moveTo>
                    <a:pt x="1516" y="1"/>
                  </a:moveTo>
                  <a:cubicBezTo>
                    <a:pt x="1516" y="1"/>
                    <a:pt x="1841" y="1770"/>
                    <a:pt x="1647" y="3060"/>
                  </a:cubicBezTo>
                  <a:cubicBezTo>
                    <a:pt x="1453" y="4353"/>
                    <a:pt x="1" y="6937"/>
                    <a:pt x="1" y="6937"/>
                  </a:cubicBezTo>
                  <a:lnTo>
                    <a:pt x="583" y="7072"/>
                  </a:lnTo>
                  <a:cubicBezTo>
                    <a:pt x="583" y="7072"/>
                    <a:pt x="1698" y="5010"/>
                    <a:pt x="2062" y="3523"/>
                  </a:cubicBezTo>
                  <a:cubicBezTo>
                    <a:pt x="2430" y="2031"/>
                    <a:pt x="2066" y="179"/>
                    <a:pt x="2066" y="179"/>
                  </a:cubicBezTo>
                  <a:lnTo>
                    <a:pt x="15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2678;p50">
            <a:extLst>
              <a:ext uri="{FF2B5EF4-FFF2-40B4-BE49-F238E27FC236}">
                <a16:creationId xmlns:a16="http://schemas.microsoft.com/office/drawing/2014/main" id="{1CC36E91-D5E9-4648-ABB1-79E49D07732A}"/>
              </a:ext>
            </a:extLst>
          </p:cNvPr>
          <p:cNvGrpSpPr/>
          <p:nvPr/>
        </p:nvGrpSpPr>
        <p:grpSpPr>
          <a:xfrm>
            <a:off x="9410153" y="2334986"/>
            <a:ext cx="1716654" cy="2330346"/>
            <a:chOff x="5073633" y="269892"/>
            <a:chExt cx="2446717" cy="3350240"/>
          </a:xfrm>
        </p:grpSpPr>
        <p:sp>
          <p:nvSpPr>
            <p:cNvPr id="81" name="Google Shape;2679;p50">
              <a:extLst>
                <a:ext uri="{FF2B5EF4-FFF2-40B4-BE49-F238E27FC236}">
                  <a16:creationId xmlns:a16="http://schemas.microsoft.com/office/drawing/2014/main" id="{37282179-2FBA-4A03-92BC-AE95E61D4A6A}"/>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80;p50">
              <a:extLst>
                <a:ext uri="{FF2B5EF4-FFF2-40B4-BE49-F238E27FC236}">
                  <a16:creationId xmlns:a16="http://schemas.microsoft.com/office/drawing/2014/main" id="{4EABF41C-2F1B-4100-B3C9-9C9960053262}"/>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81;p50">
              <a:extLst>
                <a:ext uri="{FF2B5EF4-FFF2-40B4-BE49-F238E27FC236}">
                  <a16:creationId xmlns:a16="http://schemas.microsoft.com/office/drawing/2014/main" id="{A4BBDA1E-4F4A-4867-ADF8-2D1650C828D3}"/>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82;p50">
              <a:extLst>
                <a:ext uri="{FF2B5EF4-FFF2-40B4-BE49-F238E27FC236}">
                  <a16:creationId xmlns:a16="http://schemas.microsoft.com/office/drawing/2014/main" id="{A57A52A7-D0FD-4A7F-AD03-6EC0836DE8B3}"/>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83;p50">
              <a:extLst>
                <a:ext uri="{FF2B5EF4-FFF2-40B4-BE49-F238E27FC236}">
                  <a16:creationId xmlns:a16="http://schemas.microsoft.com/office/drawing/2014/main" id="{20929B2D-E323-4FF8-B213-EAE94825E020}"/>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84;p50">
              <a:extLst>
                <a:ext uri="{FF2B5EF4-FFF2-40B4-BE49-F238E27FC236}">
                  <a16:creationId xmlns:a16="http://schemas.microsoft.com/office/drawing/2014/main" id="{BEA219ED-7F06-4C02-B8FC-B40886784A6B}"/>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85;p50">
              <a:extLst>
                <a:ext uri="{FF2B5EF4-FFF2-40B4-BE49-F238E27FC236}">
                  <a16:creationId xmlns:a16="http://schemas.microsoft.com/office/drawing/2014/main" id="{FCBC5921-E735-431A-9FA3-C6610CAD244E}"/>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86;p50">
              <a:extLst>
                <a:ext uri="{FF2B5EF4-FFF2-40B4-BE49-F238E27FC236}">
                  <a16:creationId xmlns:a16="http://schemas.microsoft.com/office/drawing/2014/main" id="{C4FC57A5-7623-4485-BF16-9066C75CC2F0}"/>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87;p50">
              <a:extLst>
                <a:ext uri="{FF2B5EF4-FFF2-40B4-BE49-F238E27FC236}">
                  <a16:creationId xmlns:a16="http://schemas.microsoft.com/office/drawing/2014/main" id="{55C6E1E0-EF4E-4EC9-AAFD-D7770CD7DC6D}"/>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688;p50">
              <a:extLst>
                <a:ext uri="{FF2B5EF4-FFF2-40B4-BE49-F238E27FC236}">
                  <a16:creationId xmlns:a16="http://schemas.microsoft.com/office/drawing/2014/main" id="{7AD1886F-3510-4286-BF82-46BAB3C72C4C}"/>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689;p50">
              <a:extLst>
                <a:ext uri="{FF2B5EF4-FFF2-40B4-BE49-F238E27FC236}">
                  <a16:creationId xmlns:a16="http://schemas.microsoft.com/office/drawing/2014/main" id="{FDCA2A38-5D00-491A-9070-3C6C554C2D04}"/>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690;p50">
              <a:extLst>
                <a:ext uri="{FF2B5EF4-FFF2-40B4-BE49-F238E27FC236}">
                  <a16:creationId xmlns:a16="http://schemas.microsoft.com/office/drawing/2014/main" id="{8BCCD6D1-7509-4B7B-97EE-DCD968022DE4}"/>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691;p50">
              <a:extLst>
                <a:ext uri="{FF2B5EF4-FFF2-40B4-BE49-F238E27FC236}">
                  <a16:creationId xmlns:a16="http://schemas.microsoft.com/office/drawing/2014/main" id="{21790868-FD75-4A30-AC2A-851E7C7CF4A2}"/>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692;p50">
              <a:extLst>
                <a:ext uri="{FF2B5EF4-FFF2-40B4-BE49-F238E27FC236}">
                  <a16:creationId xmlns:a16="http://schemas.microsoft.com/office/drawing/2014/main" id="{B1BCC910-76E8-4F17-A4B1-82D8BBE63DCF}"/>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693;p50">
              <a:extLst>
                <a:ext uri="{FF2B5EF4-FFF2-40B4-BE49-F238E27FC236}">
                  <a16:creationId xmlns:a16="http://schemas.microsoft.com/office/drawing/2014/main" id="{1B4A2823-1DA2-4A75-9373-172488DB296B}"/>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694;p50">
              <a:extLst>
                <a:ext uri="{FF2B5EF4-FFF2-40B4-BE49-F238E27FC236}">
                  <a16:creationId xmlns:a16="http://schemas.microsoft.com/office/drawing/2014/main" id="{636A0033-F56F-4440-9417-DC02C77335CE}"/>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695;p50">
              <a:extLst>
                <a:ext uri="{FF2B5EF4-FFF2-40B4-BE49-F238E27FC236}">
                  <a16:creationId xmlns:a16="http://schemas.microsoft.com/office/drawing/2014/main" id="{A7E78B2B-0D15-4750-B1DB-80343D518F23}"/>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696;p50">
              <a:extLst>
                <a:ext uri="{FF2B5EF4-FFF2-40B4-BE49-F238E27FC236}">
                  <a16:creationId xmlns:a16="http://schemas.microsoft.com/office/drawing/2014/main" id="{1130E461-0D88-4114-A26E-1E156797EE2A}"/>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697;p50">
              <a:extLst>
                <a:ext uri="{FF2B5EF4-FFF2-40B4-BE49-F238E27FC236}">
                  <a16:creationId xmlns:a16="http://schemas.microsoft.com/office/drawing/2014/main" id="{52417011-65BB-4307-B28D-78C86891896D}"/>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698;p50">
              <a:extLst>
                <a:ext uri="{FF2B5EF4-FFF2-40B4-BE49-F238E27FC236}">
                  <a16:creationId xmlns:a16="http://schemas.microsoft.com/office/drawing/2014/main" id="{C8A13A7A-7820-4B87-A174-4BA04C921377}"/>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699;p50">
              <a:extLst>
                <a:ext uri="{FF2B5EF4-FFF2-40B4-BE49-F238E27FC236}">
                  <a16:creationId xmlns:a16="http://schemas.microsoft.com/office/drawing/2014/main" id="{5958BCB7-63C9-484B-8731-BC058717F897}"/>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00;p50">
              <a:extLst>
                <a:ext uri="{FF2B5EF4-FFF2-40B4-BE49-F238E27FC236}">
                  <a16:creationId xmlns:a16="http://schemas.microsoft.com/office/drawing/2014/main" id="{28348B1E-8125-4B62-BD3A-35CF853D0DDA}"/>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01;p50">
              <a:extLst>
                <a:ext uri="{FF2B5EF4-FFF2-40B4-BE49-F238E27FC236}">
                  <a16:creationId xmlns:a16="http://schemas.microsoft.com/office/drawing/2014/main" id="{DC5E8DC5-A644-43AA-918E-0B489CD77C0D}"/>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02;p50">
              <a:extLst>
                <a:ext uri="{FF2B5EF4-FFF2-40B4-BE49-F238E27FC236}">
                  <a16:creationId xmlns:a16="http://schemas.microsoft.com/office/drawing/2014/main" id="{2F06DEED-C42C-47A7-A03C-4520EAE62DD4}"/>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03;p50">
              <a:extLst>
                <a:ext uri="{FF2B5EF4-FFF2-40B4-BE49-F238E27FC236}">
                  <a16:creationId xmlns:a16="http://schemas.microsoft.com/office/drawing/2014/main" id="{55622520-3FD2-4ACC-A809-661091D4DECA}"/>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04;p50">
              <a:extLst>
                <a:ext uri="{FF2B5EF4-FFF2-40B4-BE49-F238E27FC236}">
                  <a16:creationId xmlns:a16="http://schemas.microsoft.com/office/drawing/2014/main" id="{FEDC3F5F-05EE-40D1-B4CC-7540287D3550}"/>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05;p50">
              <a:extLst>
                <a:ext uri="{FF2B5EF4-FFF2-40B4-BE49-F238E27FC236}">
                  <a16:creationId xmlns:a16="http://schemas.microsoft.com/office/drawing/2014/main" id="{FCAB5563-6D93-4B79-8660-1E33DDA49A61}"/>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06;p50">
              <a:extLst>
                <a:ext uri="{FF2B5EF4-FFF2-40B4-BE49-F238E27FC236}">
                  <a16:creationId xmlns:a16="http://schemas.microsoft.com/office/drawing/2014/main" id="{2D9F6159-6A41-4325-ACE5-76DBF737B823}"/>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07;p50">
              <a:extLst>
                <a:ext uri="{FF2B5EF4-FFF2-40B4-BE49-F238E27FC236}">
                  <a16:creationId xmlns:a16="http://schemas.microsoft.com/office/drawing/2014/main" id="{FB419A9D-D828-4507-8C21-751F9497ECEB}"/>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08;p50">
              <a:extLst>
                <a:ext uri="{FF2B5EF4-FFF2-40B4-BE49-F238E27FC236}">
                  <a16:creationId xmlns:a16="http://schemas.microsoft.com/office/drawing/2014/main" id="{E4297ADB-0064-477A-9838-1C353109EEB1}"/>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09;p50">
              <a:extLst>
                <a:ext uri="{FF2B5EF4-FFF2-40B4-BE49-F238E27FC236}">
                  <a16:creationId xmlns:a16="http://schemas.microsoft.com/office/drawing/2014/main" id="{6EFABED5-36B6-4EBA-BCEE-D1F6B1947AF4}"/>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10;p50">
              <a:extLst>
                <a:ext uri="{FF2B5EF4-FFF2-40B4-BE49-F238E27FC236}">
                  <a16:creationId xmlns:a16="http://schemas.microsoft.com/office/drawing/2014/main" id="{CF89AE8E-2B6F-4415-B346-7DB4684015E9}"/>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11;p50">
              <a:extLst>
                <a:ext uri="{FF2B5EF4-FFF2-40B4-BE49-F238E27FC236}">
                  <a16:creationId xmlns:a16="http://schemas.microsoft.com/office/drawing/2014/main" id="{49313586-28B0-4FD6-9DAA-B888AEBDF0FE}"/>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12;p50">
              <a:extLst>
                <a:ext uri="{FF2B5EF4-FFF2-40B4-BE49-F238E27FC236}">
                  <a16:creationId xmlns:a16="http://schemas.microsoft.com/office/drawing/2014/main" id="{DACB0376-193B-48F7-8227-1B722D9B4541}"/>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13;p50">
              <a:extLst>
                <a:ext uri="{FF2B5EF4-FFF2-40B4-BE49-F238E27FC236}">
                  <a16:creationId xmlns:a16="http://schemas.microsoft.com/office/drawing/2014/main" id="{14F2C9D9-27A2-4A96-AA1E-80F97CBC8358}"/>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14;p50">
              <a:extLst>
                <a:ext uri="{FF2B5EF4-FFF2-40B4-BE49-F238E27FC236}">
                  <a16:creationId xmlns:a16="http://schemas.microsoft.com/office/drawing/2014/main" id="{4E9A7D40-B83F-440E-A7C7-4F55CEA381D2}"/>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15;p50">
              <a:extLst>
                <a:ext uri="{FF2B5EF4-FFF2-40B4-BE49-F238E27FC236}">
                  <a16:creationId xmlns:a16="http://schemas.microsoft.com/office/drawing/2014/main" id="{4898519A-CA06-4318-AEC7-82C25CE4DFDB}"/>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16;p50">
              <a:extLst>
                <a:ext uri="{FF2B5EF4-FFF2-40B4-BE49-F238E27FC236}">
                  <a16:creationId xmlns:a16="http://schemas.microsoft.com/office/drawing/2014/main" id="{73BC4FCF-941F-4B3C-8113-A7B3232888E5}"/>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17;p50">
              <a:extLst>
                <a:ext uri="{FF2B5EF4-FFF2-40B4-BE49-F238E27FC236}">
                  <a16:creationId xmlns:a16="http://schemas.microsoft.com/office/drawing/2014/main" id="{DE67873E-FC2B-4C7C-AA3A-BB7FFFE499D2}"/>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18;p50">
              <a:extLst>
                <a:ext uri="{FF2B5EF4-FFF2-40B4-BE49-F238E27FC236}">
                  <a16:creationId xmlns:a16="http://schemas.microsoft.com/office/drawing/2014/main" id="{98338C5C-82A5-48E2-9FD7-F9FDB4687115}"/>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19;p50">
              <a:extLst>
                <a:ext uri="{FF2B5EF4-FFF2-40B4-BE49-F238E27FC236}">
                  <a16:creationId xmlns:a16="http://schemas.microsoft.com/office/drawing/2014/main" id="{33EFB8C0-EA18-420D-A4A7-1515E852D9A3}"/>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20;p50">
              <a:extLst>
                <a:ext uri="{FF2B5EF4-FFF2-40B4-BE49-F238E27FC236}">
                  <a16:creationId xmlns:a16="http://schemas.microsoft.com/office/drawing/2014/main" id="{26131679-D295-46FE-87CF-A0C3ECDD8807}"/>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21;p50">
              <a:extLst>
                <a:ext uri="{FF2B5EF4-FFF2-40B4-BE49-F238E27FC236}">
                  <a16:creationId xmlns:a16="http://schemas.microsoft.com/office/drawing/2014/main" id="{AE44BDEC-DFA5-4363-8EE6-B305A4FDF470}"/>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722;p50">
              <a:extLst>
                <a:ext uri="{FF2B5EF4-FFF2-40B4-BE49-F238E27FC236}">
                  <a16:creationId xmlns:a16="http://schemas.microsoft.com/office/drawing/2014/main" id="{783AE1BF-AF7C-48B3-9547-AC9C7D727D28}"/>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723;p50">
              <a:extLst>
                <a:ext uri="{FF2B5EF4-FFF2-40B4-BE49-F238E27FC236}">
                  <a16:creationId xmlns:a16="http://schemas.microsoft.com/office/drawing/2014/main" id="{7B345D60-665E-4A56-9A83-D71119735067}"/>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724;p50">
              <a:extLst>
                <a:ext uri="{FF2B5EF4-FFF2-40B4-BE49-F238E27FC236}">
                  <a16:creationId xmlns:a16="http://schemas.microsoft.com/office/drawing/2014/main" id="{29509C0E-9682-4D60-9F8B-1F891EEFC2A0}"/>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725;p50">
              <a:extLst>
                <a:ext uri="{FF2B5EF4-FFF2-40B4-BE49-F238E27FC236}">
                  <a16:creationId xmlns:a16="http://schemas.microsoft.com/office/drawing/2014/main" id="{FB76E9F9-7865-4D2D-B8C0-243212CF6C5D}"/>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726;p50">
              <a:extLst>
                <a:ext uri="{FF2B5EF4-FFF2-40B4-BE49-F238E27FC236}">
                  <a16:creationId xmlns:a16="http://schemas.microsoft.com/office/drawing/2014/main" id="{5081EBD0-CA3E-4164-BADA-22B4501B9937}"/>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727;p50">
              <a:extLst>
                <a:ext uri="{FF2B5EF4-FFF2-40B4-BE49-F238E27FC236}">
                  <a16:creationId xmlns:a16="http://schemas.microsoft.com/office/drawing/2014/main" id="{6B4AFDD6-AE93-45BD-9F1E-38E343C09A29}"/>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728;p50">
              <a:extLst>
                <a:ext uri="{FF2B5EF4-FFF2-40B4-BE49-F238E27FC236}">
                  <a16:creationId xmlns:a16="http://schemas.microsoft.com/office/drawing/2014/main" id="{F5C7DF73-4FEB-4085-BF90-CF10EFF0605D}"/>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1" name="Google Shape;4215;p78">
            <a:extLst>
              <a:ext uri="{FF2B5EF4-FFF2-40B4-BE49-F238E27FC236}">
                <a16:creationId xmlns:a16="http://schemas.microsoft.com/office/drawing/2014/main" id="{FBDCE500-3C4F-415D-ACE0-AB2BA461B575}"/>
              </a:ext>
            </a:extLst>
          </p:cNvPr>
          <p:cNvGrpSpPr/>
          <p:nvPr/>
        </p:nvGrpSpPr>
        <p:grpSpPr>
          <a:xfrm>
            <a:off x="-499275" y="5245773"/>
            <a:ext cx="10142528" cy="1426203"/>
            <a:chOff x="-499275" y="3717297"/>
            <a:chExt cx="10142528" cy="1426203"/>
          </a:xfrm>
        </p:grpSpPr>
        <p:sp>
          <p:nvSpPr>
            <p:cNvPr id="132" name="Google Shape;4216;p78">
              <a:extLst>
                <a:ext uri="{FF2B5EF4-FFF2-40B4-BE49-F238E27FC236}">
                  <a16:creationId xmlns:a16="http://schemas.microsoft.com/office/drawing/2014/main" id="{F32E18FC-DEAD-4407-84DB-37ACFF9CB313}"/>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17;p78">
              <a:extLst>
                <a:ext uri="{FF2B5EF4-FFF2-40B4-BE49-F238E27FC236}">
                  <a16:creationId xmlns:a16="http://schemas.microsoft.com/office/drawing/2014/main" id="{BF8BA00E-C333-4EF4-9924-3269049125E7}"/>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4197;p78">
            <a:extLst>
              <a:ext uri="{FF2B5EF4-FFF2-40B4-BE49-F238E27FC236}">
                <a16:creationId xmlns:a16="http://schemas.microsoft.com/office/drawing/2014/main" id="{2A69DCC0-3A79-445C-A67A-729DEEF24E88}"/>
              </a:ext>
            </a:extLst>
          </p:cNvPr>
          <p:cNvGrpSpPr/>
          <p:nvPr/>
        </p:nvGrpSpPr>
        <p:grpSpPr>
          <a:xfrm rot="1800204">
            <a:off x="3846532" y="8641729"/>
            <a:ext cx="1186749" cy="1925854"/>
            <a:chOff x="1822075" y="691125"/>
            <a:chExt cx="861675" cy="1398375"/>
          </a:xfrm>
        </p:grpSpPr>
        <p:sp>
          <p:nvSpPr>
            <p:cNvPr id="135" name="Google Shape;4198;p78">
              <a:extLst>
                <a:ext uri="{FF2B5EF4-FFF2-40B4-BE49-F238E27FC236}">
                  <a16:creationId xmlns:a16="http://schemas.microsoft.com/office/drawing/2014/main" id="{E1F5B9FF-0E65-48DF-80F2-C0CF1CDE5F4D}"/>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199;p78">
              <a:extLst>
                <a:ext uri="{FF2B5EF4-FFF2-40B4-BE49-F238E27FC236}">
                  <a16:creationId xmlns:a16="http://schemas.microsoft.com/office/drawing/2014/main" id="{6BB44593-D295-4BB7-AF72-DF65E8085A08}"/>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00;p78">
              <a:extLst>
                <a:ext uri="{FF2B5EF4-FFF2-40B4-BE49-F238E27FC236}">
                  <a16:creationId xmlns:a16="http://schemas.microsoft.com/office/drawing/2014/main" id="{4EBD2AB6-0240-4EFD-9604-EFCF21ABC61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01;p78">
              <a:extLst>
                <a:ext uri="{FF2B5EF4-FFF2-40B4-BE49-F238E27FC236}">
                  <a16:creationId xmlns:a16="http://schemas.microsoft.com/office/drawing/2014/main" id="{A018D4F8-14CE-43CB-9E9E-626ABCEA90A8}"/>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02;p78">
              <a:extLst>
                <a:ext uri="{FF2B5EF4-FFF2-40B4-BE49-F238E27FC236}">
                  <a16:creationId xmlns:a16="http://schemas.microsoft.com/office/drawing/2014/main" id="{E611479A-7A9A-4409-A1EF-5ADA3C634EAE}"/>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03;p78">
              <a:extLst>
                <a:ext uri="{FF2B5EF4-FFF2-40B4-BE49-F238E27FC236}">
                  <a16:creationId xmlns:a16="http://schemas.microsoft.com/office/drawing/2014/main" id="{24276047-C12F-4D05-B81D-0D72ADEE7164}"/>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4204;p78">
            <a:extLst>
              <a:ext uri="{FF2B5EF4-FFF2-40B4-BE49-F238E27FC236}">
                <a16:creationId xmlns:a16="http://schemas.microsoft.com/office/drawing/2014/main" id="{2BE3A4C0-E582-4DBF-A0F8-F8987FDDA198}"/>
              </a:ext>
            </a:extLst>
          </p:cNvPr>
          <p:cNvGrpSpPr/>
          <p:nvPr/>
        </p:nvGrpSpPr>
        <p:grpSpPr>
          <a:xfrm rot="-1799306">
            <a:off x="4246993" y="8641784"/>
            <a:ext cx="1186769" cy="1925733"/>
            <a:chOff x="1822075" y="691125"/>
            <a:chExt cx="861675" cy="1398375"/>
          </a:xfrm>
        </p:grpSpPr>
        <p:sp>
          <p:nvSpPr>
            <p:cNvPr id="142" name="Google Shape;4205;p78">
              <a:extLst>
                <a:ext uri="{FF2B5EF4-FFF2-40B4-BE49-F238E27FC236}">
                  <a16:creationId xmlns:a16="http://schemas.microsoft.com/office/drawing/2014/main" id="{114F94F4-136B-436B-85A8-D480A3381292}"/>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06;p78">
              <a:extLst>
                <a:ext uri="{FF2B5EF4-FFF2-40B4-BE49-F238E27FC236}">
                  <a16:creationId xmlns:a16="http://schemas.microsoft.com/office/drawing/2014/main" id="{3824B53D-5C21-45B1-A3D1-762F2DBD0722}"/>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07;p78">
              <a:extLst>
                <a:ext uri="{FF2B5EF4-FFF2-40B4-BE49-F238E27FC236}">
                  <a16:creationId xmlns:a16="http://schemas.microsoft.com/office/drawing/2014/main" id="{0EDCA682-5FEF-4649-9576-D8BE29CF4D59}"/>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08;p78">
              <a:extLst>
                <a:ext uri="{FF2B5EF4-FFF2-40B4-BE49-F238E27FC236}">
                  <a16:creationId xmlns:a16="http://schemas.microsoft.com/office/drawing/2014/main" id="{697BBC47-C56B-451F-B61F-61D806B00990}"/>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09;p78">
              <a:extLst>
                <a:ext uri="{FF2B5EF4-FFF2-40B4-BE49-F238E27FC236}">
                  <a16:creationId xmlns:a16="http://schemas.microsoft.com/office/drawing/2014/main" id="{8A9D4A02-1F91-47D3-AA2A-BAB9E969C9B3}"/>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10;p78">
              <a:extLst>
                <a:ext uri="{FF2B5EF4-FFF2-40B4-BE49-F238E27FC236}">
                  <a16:creationId xmlns:a16="http://schemas.microsoft.com/office/drawing/2014/main" id="{4CFB9FE9-2385-4B57-A229-E110DFF93C44}"/>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4218;p78">
            <a:extLst>
              <a:ext uri="{FF2B5EF4-FFF2-40B4-BE49-F238E27FC236}">
                <a16:creationId xmlns:a16="http://schemas.microsoft.com/office/drawing/2014/main" id="{66CFAC10-645A-4D1E-B4AF-3849C63B3023}"/>
              </a:ext>
            </a:extLst>
          </p:cNvPr>
          <p:cNvGrpSpPr/>
          <p:nvPr/>
        </p:nvGrpSpPr>
        <p:grpSpPr>
          <a:xfrm>
            <a:off x="4170334" y="9391038"/>
            <a:ext cx="803196" cy="336070"/>
            <a:chOff x="3607084" y="539509"/>
            <a:chExt cx="1929831" cy="807471"/>
          </a:xfrm>
        </p:grpSpPr>
        <p:sp>
          <p:nvSpPr>
            <p:cNvPr id="149" name="Google Shape;4219;p78">
              <a:extLst>
                <a:ext uri="{FF2B5EF4-FFF2-40B4-BE49-F238E27FC236}">
                  <a16:creationId xmlns:a16="http://schemas.microsoft.com/office/drawing/2014/main" id="{60C0195E-AFA8-40D5-99C9-D845E130BD1C}"/>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20;p78">
              <a:extLst>
                <a:ext uri="{FF2B5EF4-FFF2-40B4-BE49-F238E27FC236}">
                  <a16:creationId xmlns:a16="http://schemas.microsoft.com/office/drawing/2014/main" id="{DEA0059B-6871-49BE-9223-62B3F350A62E}"/>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21;p78">
              <a:extLst>
                <a:ext uri="{FF2B5EF4-FFF2-40B4-BE49-F238E27FC236}">
                  <a16:creationId xmlns:a16="http://schemas.microsoft.com/office/drawing/2014/main" id="{D8B24323-F13A-46A7-ACF9-D37BFFDF0509}"/>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22;p78">
              <a:extLst>
                <a:ext uri="{FF2B5EF4-FFF2-40B4-BE49-F238E27FC236}">
                  <a16:creationId xmlns:a16="http://schemas.microsoft.com/office/drawing/2014/main" id="{08B87764-EB38-47AE-B7B8-FEB0F6761B05}"/>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23;p78">
              <a:extLst>
                <a:ext uri="{FF2B5EF4-FFF2-40B4-BE49-F238E27FC236}">
                  <a16:creationId xmlns:a16="http://schemas.microsoft.com/office/drawing/2014/main" id="{9BE5826D-2546-4944-9F6F-876EA4E9A39B}"/>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224;p78">
              <a:extLst>
                <a:ext uri="{FF2B5EF4-FFF2-40B4-BE49-F238E27FC236}">
                  <a16:creationId xmlns:a16="http://schemas.microsoft.com/office/drawing/2014/main" id="{D3170E65-FD0B-40E1-86F8-F16B7CFB1261}"/>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225;p78">
              <a:extLst>
                <a:ext uri="{FF2B5EF4-FFF2-40B4-BE49-F238E27FC236}">
                  <a16:creationId xmlns:a16="http://schemas.microsoft.com/office/drawing/2014/main" id="{36672B36-5C88-4924-9EC3-4D39F6129ADA}"/>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226;p78">
              <a:extLst>
                <a:ext uri="{FF2B5EF4-FFF2-40B4-BE49-F238E27FC236}">
                  <a16:creationId xmlns:a16="http://schemas.microsoft.com/office/drawing/2014/main" id="{0DD2D578-92BC-4D98-BE5C-6D5D5E553820}"/>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227;p78">
              <a:extLst>
                <a:ext uri="{FF2B5EF4-FFF2-40B4-BE49-F238E27FC236}">
                  <a16:creationId xmlns:a16="http://schemas.microsoft.com/office/drawing/2014/main" id="{8B1D4732-7455-44CC-87B5-1FB91ECA2EF5}"/>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28;p78">
              <a:extLst>
                <a:ext uri="{FF2B5EF4-FFF2-40B4-BE49-F238E27FC236}">
                  <a16:creationId xmlns:a16="http://schemas.microsoft.com/office/drawing/2014/main" id="{19BCFF70-BF60-4B25-9AAC-4350C890089C}"/>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29;p78">
              <a:extLst>
                <a:ext uri="{FF2B5EF4-FFF2-40B4-BE49-F238E27FC236}">
                  <a16:creationId xmlns:a16="http://schemas.microsoft.com/office/drawing/2014/main" id="{BD02207F-4780-422D-A34D-034131780E48}"/>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30;p78">
              <a:extLst>
                <a:ext uri="{FF2B5EF4-FFF2-40B4-BE49-F238E27FC236}">
                  <a16:creationId xmlns:a16="http://schemas.microsoft.com/office/drawing/2014/main" id="{B6A025A0-216E-4E1F-864A-E04AE50FBF0A}"/>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31;p78">
              <a:extLst>
                <a:ext uri="{FF2B5EF4-FFF2-40B4-BE49-F238E27FC236}">
                  <a16:creationId xmlns:a16="http://schemas.microsoft.com/office/drawing/2014/main" id="{69CB1373-4A18-49DB-8AAA-49DFC549F5C4}"/>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232;p78">
              <a:extLst>
                <a:ext uri="{FF2B5EF4-FFF2-40B4-BE49-F238E27FC236}">
                  <a16:creationId xmlns:a16="http://schemas.microsoft.com/office/drawing/2014/main" id="{33FA6DA4-D7D5-4FFE-97EF-7FF8A97D8318}"/>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233;p78">
              <a:extLst>
                <a:ext uri="{FF2B5EF4-FFF2-40B4-BE49-F238E27FC236}">
                  <a16:creationId xmlns:a16="http://schemas.microsoft.com/office/drawing/2014/main" id="{ABDCA3D0-A74E-4555-935C-04973C90E5A8}"/>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234;p78">
              <a:extLst>
                <a:ext uri="{FF2B5EF4-FFF2-40B4-BE49-F238E27FC236}">
                  <a16:creationId xmlns:a16="http://schemas.microsoft.com/office/drawing/2014/main" id="{1D6EFCD4-5A61-42D9-A915-5EFA30A333A5}"/>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235;p78">
              <a:extLst>
                <a:ext uri="{FF2B5EF4-FFF2-40B4-BE49-F238E27FC236}">
                  <a16:creationId xmlns:a16="http://schemas.microsoft.com/office/drawing/2014/main" id="{55BFE6CA-497C-441D-B88F-FEC8BE68CEA9}"/>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236;p78">
              <a:extLst>
                <a:ext uri="{FF2B5EF4-FFF2-40B4-BE49-F238E27FC236}">
                  <a16:creationId xmlns:a16="http://schemas.microsoft.com/office/drawing/2014/main" id="{E939D3E7-7759-44BA-B797-30E103ECC840}"/>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75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ootball Field Backgrounds by Slidesgo">
  <a:themeElements>
    <a:clrScheme name="Simple Light">
      <a:dk1>
        <a:srgbClr val="334F86"/>
      </a:dk1>
      <a:lt1>
        <a:srgbClr val="0E0F21"/>
      </a:lt1>
      <a:dk2>
        <a:srgbClr val="FFFFFF"/>
      </a:dk2>
      <a:lt2>
        <a:srgbClr val="000000"/>
      </a:lt2>
      <a:accent1>
        <a:srgbClr val="80BE4B"/>
      </a:accent1>
      <a:accent2>
        <a:srgbClr val="75B23A"/>
      </a:accent2>
      <a:accent3>
        <a:srgbClr val="C43E54"/>
      </a:accent3>
      <a:accent4>
        <a:srgbClr val="FFCD00"/>
      </a:accent4>
      <a:accent5>
        <a:srgbClr val="E2E2E2"/>
      </a:accent5>
      <a:accent6>
        <a:srgbClr val="90919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2335</TotalTime>
  <Words>370</Words>
  <Application>Microsoft Office PowerPoint</Application>
  <PresentationFormat>Presentación en pantalla (16:9)</PresentationFormat>
  <Paragraphs>107</Paragraphs>
  <Slides>22</Slides>
  <Notes>21</Notes>
  <HiddenSlides>1</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22</vt:i4>
      </vt:variant>
    </vt:vector>
  </HeadingPairs>
  <TitlesOfParts>
    <vt:vector size="31" baseType="lpstr">
      <vt:lpstr>Red Hat Text</vt:lpstr>
      <vt:lpstr>Wingdings</vt:lpstr>
      <vt:lpstr>Arial</vt:lpstr>
      <vt:lpstr>Arial Black</vt:lpstr>
      <vt:lpstr>Nunito Light</vt:lpstr>
      <vt:lpstr>Squada One</vt:lpstr>
      <vt:lpstr>Arial Narrow</vt:lpstr>
      <vt:lpstr>Bradley Hand ITC</vt:lpstr>
      <vt:lpstr>Football Field Backgrounds by Slidesgo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IS CAUSATION</dc:title>
  <dc:creator>Franco Bonifacini</dc:creator>
  <cp:lastModifiedBy>Franco Bonifacini</cp:lastModifiedBy>
  <cp:revision>34</cp:revision>
  <dcterms:modified xsi:type="dcterms:W3CDTF">2024-03-22T08:01:59Z</dcterms:modified>
</cp:coreProperties>
</file>